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Lst>
  <p:sldSz cy="5143500" cx="9144000"/>
  <p:notesSz cx="6858000" cy="9144000"/>
  <p:embeddedFontLst>
    <p:embeddedFont>
      <p:font typeface="Roboto"/>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Merriweather"/>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E16E4B-90E4-48C1-A7A8-75AEA4A4D537}">
  <a:tblStyle styleId="{B3E16E4B-90E4-48C1-A7A8-75AEA4A4D53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Merriweather-boldItalic.fntdata"/><Relationship Id="rId72" Type="http://schemas.openxmlformats.org/officeDocument/2006/relationships/font" Target="fonts/Merriweather-italic.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Merriweather-bold.fntdata"/><Relationship Id="rId70" Type="http://schemas.openxmlformats.org/officeDocument/2006/relationships/font" Target="fonts/Merriweather-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0.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2.xml"/><Relationship Id="rId66" Type="http://schemas.openxmlformats.org/officeDocument/2006/relationships/font" Target="fonts/Lato-regular.fntdata"/><Relationship Id="rId21" Type="http://schemas.openxmlformats.org/officeDocument/2006/relationships/slide" Target="slides/slide11.xml"/><Relationship Id="rId65" Type="http://schemas.openxmlformats.org/officeDocument/2006/relationships/font" Target="fonts/Montserrat-boldItalic.fntdata"/><Relationship Id="rId24" Type="http://schemas.openxmlformats.org/officeDocument/2006/relationships/slide" Target="slides/slide14.xml"/><Relationship Id="rId68" Type="http://schemas.openxmlformats.org/officeDocument/2006/relationships/font" Target="fonts/Lato-italic.fntdata"/><Relationship Id="rId23" Type="http://schemas.openxmlformats.org/officeDocument/2006/relationships/slide" Target="slides/slide13.xml"/><Relationship Id="rId67" Type="http://schemas.openxmlformats.org/officeDocument/2006/relationships/font" Target="fonts/Lato-bold.fntdata"/><Relationship Id="rId60" Type="http://schemas.openxmlformats.org/officeDocument/2006/relationships/font" Target="fonts/Roboto-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Lato-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font" Target="fonts/Roboto-bold.fntdata"/><Relationship Id="rId14" Type="http://schemas.openxmlformats.org/officeDocument/2006/relationships/slide" Target="slides/slide4.xml"/><Relationship Id="rId58" Type="http://schemas.openxmlformats.org/officeDocument/2006/relationships/font" Target="fonts/Roboto-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70757fe78_15_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70757fe78_15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70757fe78_5_71: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478" name="Google Shape;478;gb70757fe78_5_71: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70757fe78_5_42: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509" name="Google Shape;509;gb70757fe78_5_42: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70757fe78_5_133: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543" name="Google Shape;543;gb70757fe78_5_133: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70757fe78_5_168: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579" name="Google Shape;579;gb70757fe78_5_168: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70757fe78_5_228: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610" name="Google Shape;610;gb70757fe78_5_228: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70757fe78_5_266: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649" name="Google Shape;649;gb70757fe78_5_266: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70757fe78_5_300: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684" name="Google Shape;684;gb70757fe78_5_300: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70757fe78_5_331: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716" name="Google Shape;716;gb70757fe78_5_331: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70757fe78_5_365: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751" name="Google Shape;751;gb70757fe78_5_365: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b70757fe78_5_396: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783" name="Google Shape;783;gb70757fe78_5_396: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70757fe78_1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70757fe78_1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b70757fe78_5_430: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818" name="Google Shape;818;gb70757fe78_5_430: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70757fe78_5_463: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852" name="Google Shape;852;gb70757fe78_5_463: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70757fe78_5_40: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886" name="Google Shape;886;gb70757fe78_5_40: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70648aaf7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70648aaf7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b70648aaf7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b70648aaf7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70757f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70757f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b70757fe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b70757fe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b70757fe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b70757fe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b70757fe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b70757fe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70757fe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70757fe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70757fe78_2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70757fe78_2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b70757fe78_1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b70757fe78_1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b70757fe78_1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b70757fe78_1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b70757fe78_1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b70757fe78_1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b70757fe78_1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b70757fe78_1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muy bien bb de verdad te pasaste te amoo hey te gustó? &lt;3 &lt;3 &lt;3 todo x mi bb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b70757fe78_1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b70757fe78_1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b70757fe78_1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b70757fe78_1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70757fe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70757fe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b70757fe7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b70757fe7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b70757fe7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b70757fe7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0757fe78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0757fe7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70757fe78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70757fe78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70757fe7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70757fe7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70757fe7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70757fe7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70757fe7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70757fe78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70757fe7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70757fe7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70757fe78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70757fe78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b70757fe7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b70757fe78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70757fe78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70757fe78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70757fe78_1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70757fe78_1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70757fe78_2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70757fe78_2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70757fe78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70757fe78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70757fe78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70757fe78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70757fe7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70757fe7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70757fe78_5_35:notes"/>
          <p:cNvSpPr txBox="1"/>
          <p:nvPr>
            <p:ph idx="1" type="body"/>
          </p:nvPr>
        </p:nvSpPr>
        <p:spPr>
          <a:xfrm>
            <a:off x="685794" y="4343389"/>
            <a:ext cx="5486382" cy="4114779"/>
          </a:xfrm>
          <a:prstGeom prst="rect">
            <a:avLst/>
          </a:prstGeom>
        </p:spPr>
        <p:txBody>
          <a:bodyPr anchorCtr="0" anchor="t" bIns="158375" lIns="158375" spcFirstLastPara="1" rIns="158375" wrap="square" tIns="158375">
            <a:noAutofit/>
          </a:bodyPr>
          <a:lstStyle/>
          <a:p>
            <a:pPr indent="0" lvl="0" marL="0" rtl="0" algn="l">
              <a:spcBef>
                <a:spcPts val="0"/>
              </a:spcBef>
              <a:spcAft>
                <a:spcPts val="0"/>
              </a:spcAft>
              <a:buNone/>
            </a:pPr>
            <a:r>
              <a:t/>
            </a:r>
            <a:endParaRPr/>
          </a:p>
        </p:txBody>
      </p:sp>
      <p:sp>
        <p:nvSpPr>
          <p:cNvPr id="444" name="Google Shape;444;gb70757fe78_5_35:notes"/>
          <p:cNvSpPr/>
          <p:nvPr>
            <p:ph idx="2" type="sldImg"/>
          </p:nvPr>
        </p:nvSpPr>
        <p:spPr>
          <a:xfrm>
            <a:off x="1142099" y="685761"/>
            <a:ext cx="4574456" cy="342894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57" name="Shape 57"/>
        <p:cNvGrpSpPr/>
        <p:nvPr/>
      </p:nvGrpSpPr>
      <p:grpSpPr>
        <a:xfrm>
          <a:off x="0" y="0"/>
          <a:ext cx="0" cy="0"/>
          <a:chOff x="0" y="0"/>
          <a:chExt cx="0" cy="0"/>
        </a:xfrm>
      </p:grpSpPr>
      <p:sp>
        <p:nvSpPr>
          <p:cNvPr id="58" name="Google Shape;58;p14"/>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59" name="Google Shape;59;p14"/>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60" name="Google Shape;60;p14"/>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945899" y="98428"/>
            <a:ext cx="7252200" cy="6642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b="0" i="0" sz="2100">
                <a:solidFill>
                  <a:schemeClr val="lt1"/>
                </a:solidFill>
                <a:latin typeface="Arial"/>
                <a:ea typeface="Arial"/>
                <a:cs typeface="Arial"/>
                <a:sym typeface="Arial"/>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63" name="Google Shape;63;p15"/>
          <p:cNvSpPr txBox="1"/>
          <p:nvPr>
            <p:ph idx="1" type="body"/>
          </p:nvPr>
        </p:nvSpPr>
        <p:spPr>
          <a:xfrm>
            <a:off x="1339354" y="2279481"/>
            <a:ext cx="6465300" cy="209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200"/>
              <a:buNone/>
              <a:defRPr b="0" i="0">
                <a:solidFill>
                  <a:schemeClr val="dk1"/>
                </a:solidFill>
              </a:defRPr>
            </a:lvl1pPr>
            <a:lvl2pPr indent="-228600" lvl="1" marL="914400" rtl="0" algn="l">
              <a:spcBef>
                <a:spcPts val="0"/>
              </a:spcBef>
              <a:spcAft>
                <a:spcPts val="0"/>
              </a:spcAft>
              <a:buSzPts val="2200"/>
              <a:buNone/>
              <a:defRPr/>
            </a:lvl2pPr>
            <a:lvl3pPr indent="-228600" lvl="2" marL="1371600" rtl="0" algn="l">
              <a:spcBef>
                <a:spcPts val="0"/>
              </a:spcBef>
              <a:spcAft>
                <a:spcPts val="0"/>
              </a:spcAft>
              <a:buSzPts val="2200"/>
              <a:buNone/>
              <a:defRPr/>
            </a:lvl3pPr>
            <a:lvl4pPr indent="-228600" lvl="3" marL="1828800" rtl="0" algn="l">
              <a:spcBef>
                <a:spcPts val="0"/>
              </a:spcBef>
              <a:spcAft>
                <a:spcPts val="0"/>
              </a:spcAft>
              <a:buSzPts val="2200"/>
              <a:buNone/>
              <a:defRPr/>
            </a:lvl4pPr>
            <a:lvl5pPr indent="-228600" lvl="4" marL="2286000" rtl="0" algn="l">
              <a:spcBef>
                <a:spcPts val="0"/>
              </a:spcBef>
              <a:spcAft>
                <a:spcPts val="0"/>
              </a:spcAft>
              <a:buSzPts val="2200"/>
              <a:buNone/>
              <a:defRPr/>
            </a:lvl5pPr>
            <a:lvl6pPr indent="-228600" lvl="5" marL="2743200" rtl="0" algn="l">
              <a:spcBef>
                <a:spcPts val="0"/>
              </a:spcBef>
              <a:spcAft>
                <a:spcPts val="0"/>
              </a:spcAft>
              <a:buSzPts val="2200"/>
              <a:buNone/>
              <a:defRPr/>
            </a:lvl6pPr>
            <a:lvl7pPr indent="-228600" lvl="6" marL="3200400" rtl="0" algn="l">
              <a:spcBef>
                <a:spcPts val="0"/>
              </a:spcBef>
              <a:spcAft>
                <a:spcPts val="0"/>
              </a:spcAft>
              <a:buSzPts val="2200"/>
              <a:buNone/>
              <a:defRPr/>
            </a:lvl7pPr>
            <a:lvl8pPr indent="-228600" lvl="7" marL="3657600" rtl="0" algn="l">
              <a:spcBef>
                <a:spcPts val="0"/>
              </a:spcBef>
              <a:spcAft>
                <a:spcPts val="0"/>
              </a:spcAft>
              <a:buSzPts val="2200"/>
              <a:buNone/>
              <a:defRPr/>
            </a:lvl8pPr>
            <a:lvl9pPr indent="-228600" lvl="8" marL="4114800" rtl="0" algn="l">
              <a:spcBef>
                <a:spcPts val="0"/>
              </a:spcBef>
              <a:spcAft>
                <a:spcPts val="0"/>
              </a:spcAft>
              <a:buSzPts val="2200"/>
              <a:buNone/>
              <a:defRPr/>
            </a:lvl9pPr>
          </a:lstStyle>
          <a:p/>
        </p:txBody>
      </p:sp>
      <p:sp>
        <p:nvSpPr>
          <p:cNvPr id="64" name="Google Shape;64;p15"/>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65" name="Google Shape;65;p15"/>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66" name="Google Shape;66;p15"/>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7" name="Shape 67"/>
        <p:cNvGrpSpPr/>
        <p:nvPr/>
      </p:nvGrpSpPr>
      <p:grpSpPr>
        <a:xfrm>
          <a:off x="0" y="0"/>
          <a:ext cx="0" cy="0"/>
          <a:chOff x="0" y="0"/>
          <a:chExt cx="0" cy="0"/>
        </a:xfrm>
      </p:grpSpPr>
      <p:sp>
        <p:nvSpPr>
          <p:cNvPr id="68" name="Google Shape;68;p16"/>
          <p:cNvSpPr txBox="1"/>
          <p:nvPr>
            <p:ph type="ctrTitle"/>
          </p:nvPr>
        </p:nvSpPr>
        <p:spPr>
          <a:xfrm>
            <a:off x="685800" y="1594484"/>
            <a:ext cx="7772400" cy="1080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69" name="Google Shape;69;p1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70" name="Google Shape;70;p16"/>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71" name="Google Shape;71;p16"/>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72" name="Google Shape;72;p16"/>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p17"/>
          <p:cNvSpPr txBox="1"/>
          <p:nvPr>
            <p:ph type="title"/>
          </p:nvPr>
        </p:nvSpPr>
        <p:spPr>
          <a:xfrm>
            <a:off x="945899" y="98428"/>
            <a:ext cx="7252200" cy="6642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b="0" i="0" sz="2100">
                <a:solidFill>
                  <a:schemeClr val="lt1"/>
                </a:solidFill>
                <a:latin typeface="Arial"/>
                <a:ea typeface="Arial"/>
                <a:cs typeface="Arial"/>
                <a:sym typeface="Arial"/>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75" name="Google Shape;75;p17"/>
          <p:cNvSpPr txBox="1"/>
          <p:nvPr>
            <p:ph idx="1" type="body"/>
          </p:nvPr>
        </p:nvSpPr>
        <p:spPr>
          <a:xfrm>
            <a:off x="457200" y="1183004"/>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200"/>
              <a:buNone/>
              <a:defRPr/>
            </a:lvl1pPr>
            <a:lvl2pPr indent="-228600" lvl="1" marL="914400" rtl="0" algn="l">
              <a:spcBef>
                <a:spcPts val="0"/>
              </a:spcBef>
              <a:spcAft>
                <a:spcPts val="0"/>
              </a:spcAft>
              <a:buSzPts val="2200"/>
              <a:buNone/>
              <a:defRPr/>
            </a:lvl2pPr>
            <a:lvl3pPr indent="-228600" lvl="2" marL="1371600" rtl="0" algn="l">
              <a:spcBef>
                <a:spcPts val="0"/>
              </a:spcBef>
              <a:spcAft>
                <a:spcPts val="0"/>
              </a:spcAft>
              <a:buSzPts val="2200"/>
              <a:buNone/>
              <a:defRPr/>
            </a:lvl3pPr>
            <a:lvl4pPr indent="-228600" lvl="3" marL="1828800" rtl="0" algn="l">
              <a:spcBef>
                <a:spcPts val="0"/>
              </a:spcBef>
              <a:spcAft>
                <a:spcPts val="0"/>
              </a:spcAft>
              <a:buSzPts val="2200"/>
              <a:buNone/>
              <a:defRPr/>
            </a:lvl4pPr>
            <a:lvl5pPr indent="-228600" lvl="4" marL="2286000" rtl="0" algn="l">
              <a:spcBef>
                <a:spcPts val="0"/>
              </a:spcBef>
              <a:spcAft>
                <a:spcPts val="0"/>
              </a:spcAft>
              <a:buSzPts val="2200"/>
              <a:buNone/>
              <a:defRPr/>
            </a:lvl5pPr>
            <a:lvl6pPr indent="-228600" lvl="5" marL="2743200" rtl="0" algn="l">
              <a:spcBef>
                <a:spcPts val="0"/>
              </a:spcBef>
              <a:spcAft>
                <a:spcPts val="0"/>
              </a:spcAft>
              <a:buSzPts val="2200"/>
              <a:buNone/>
              <a:defRPr/>
            </a:lvl6pPr>
            <a:lvl7pPr indent="-228600" lvl="6" marL="3200400" rtl="0" algn="l">
              <a:spcBef>
                <a:spcPts val="0"/>
              </a:spcBef>
              <a:spcAft>
                <a:spcPts val="0"/>
              </a:spcAft>
              <a:buSzPts val="2200"/>
              <a:buNone/>
              <a:defRPr/>
            </a:lvl7pPr>
            <a:lvl8pPr indent="-228600" lvl="7" marL="3657600" rtl="0" algn="l">
              <a:spcBef>
                <a:spcPts val="0"/>
              </a:spcBef>
              <a:spcAft>
                <a:spcPts val="0"/>
              </a:spcAft>
              <a:buSzPts val="2200"/>
              <a:buNone/>
              <a:defRPr/>
            </a:lvl8pPr>
            <a:lvl9pPr indent="-228600" lvl="8" marL="4114800" rtl="0" algn="l">
              <a:spcBef>
                <a:spcPts val="0"/>
              </a:spcBef>
              <a:spcAft>
                <a:spcPts val="0"/>
              </a:spcAft>
              <a:buSzPts val="2200"/>
              <a:buNone/>
              <a:defRPr/>
            </a:lvl9pPr>
          </a:lstStyle>
          <a:p/>
        </p:txBody>
      </p:sp>
      <p:sp>
        <p:nvSpPr>
          <p:cNvPr id="76" name="Google Shape;76;p17"/>
          <p:cNvSpPr txBox="1"/>
          <p:nvPr>
            <p:ph idx="2" type="body"/>
          </p:nvPr>
        </p:nvSpPr>
        <p:spPr>
          <a:xfrm>
            <a:off x="4709160" y="1183004"/>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200"/>
              <a:buNone/>
              <a:defRPr/>
            </a:lvl1pPr>
            <a:lvl2pPr indent="-228600" lvl="1" marL="914400" rtl="0" algn="l">
              <a:spcBef>
                <a:spcPts val="0"/>
              </a:spcBef>
              <a:spcAft>
                <a:spcPts val="0"/>
              </a:spcAft>
              <a:buSzPts val="2200"/>
              <a:buNone/>
              <a:defRPr/>
            </a:lvl2pPr>
            <a:lvl3pPr indent="-228600" lvl="2" marL="1371600" rtl="0" algn="l">
              <a:spcBef>
                <a:spcPts val="0"/>
              </a:spcBef>
              <a:spcAft>
                <a:spcPts val="0"/>
              </a:spcAft>
              <a:buSzPts val="2200"/>
              <a:buNone/>
              <a:defRPr/>
            </a:lvl3pPr>
            <a:lvl4pPr indent="-228600" lvl="3" marL="1828800" rtl="0" algn="l">
              <a:spcBef>
                <a:spcPts val="0"/>
              </a:spcBef>
              <a:spcAft>
                <a:spcPts val="0"/>
              </a:spcAft>
              <a:buSzPts val="2200"/>
              <a:buNone/>
              <a:defRPr/>
            </a:lvl4pPr>
            <a:lvl5pPr indent="-228600" lvl="4" marL="2286000" rtl="0" algn="l">
              <a:spcBef>
                <a:spcPts val="0"/>
              </a:spcBef>
              <a:spcAft>
                <a:spcPts val="0"/>
              </a:spcAft>
              <a:buSzPts val="2200"/>
              <a:buNone/>
              <a:defRPr/>
            </a:lvl5pPr>
            <a:lvl6pPr indent="-228600" lvl="5" marL="2743200" rtl="0" algn="l">
              <a:spcBef>
                <a:spcPts val="0"/>
              </a:spcBef>
              <a:spcAft>
                <a:spcPts val="0"/>
              </a:spcAft>
              <a:buSzPts val="2200"/>
              <a:buNone/>
              <a:defRPr/>
            </a:lvl6pPr>
            <a:lvl7pPr indent="-228600" lvl="6" marL="3200400" rtl="0" algn="l">
              <a:spcBef>
                <a:spcPts val="0"/>
              </a:spcBef>
              <a:spcAft>
                <a:spcPts val="0"/>
              </a:spcAft>
              <a:buSzPts val="2200"/>
              <a:buNone/>
              <a:defRPr/>
            </a:lvl7pPr>
            <a:lvl8pPr indent="-228600" lvl="7" marL="3657600" rtl="0" algn="l">
              <a:spcBef>
                <a:spcPts val="0"/>
              </a:spcBef>
              <a:spcAft>
                <a:spcPts val="0"/>
              </a:spcAft>
              <a:buSzPts val="2200"/>
              <a:buNone/>
              <a:defRPr/>
            </a:lvl8pPr>
            <a:lvl9pPr indent="-228600" lvl="8" marL="4114800" rtl="0" algn="l">
              <a:spcBef>
                <a:spcPts val="0"/>
              </a:spcBef>
              <a:spcAft>
                <a:spcPts val="0"/>
              </a:spcAft>
              <a:buSzPts val="2200"/>
              <a:buNone/>
              <a:defRPr/>
            </a:lvl9pPr>
          </a:lstStyle>
          <a:p/>
        </p:txBody>
      </p:sp>
      <p:sp>
        <p:nvSpPr>
          <p:cNvPr id="77" name="Google Shape;77;p17"/>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78" name="Google Shape;78;p17"/>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79" name="Google Shape;79;p17"/>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p18"/>
          <p:cNvSpPr txBox="1"/>
          <p:nvPr>
            <p:ph type="title"/>
          </p:nvPr>
        </p:nvSpPr>
        <p:spPr>
          <a:xfrm>
            <a:off x="945899" y="98428"/>
            <a:ext cx="7252200" cy="6642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b="0" i="0" sz="2100">
                <a:solidFill>
                  <a:schemeClr val="lt1"/>
                </a:solidFill>
                <a:latin typeface="Arial"/>
                <a:ea typeface="Arial"/>
                <a:cs typeface="Arial"/>
                <a:sym typeface="Arial"/>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82" name="Google Shape;82;p18"/>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83" name="Google Shape;83;p18"/>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200"/>
              <a:buNone/>
              <a:defRPr>
                <a:solidFill>
                  <a:srgbClr val="888888"/>
                </a:solidFill>
              </a:defRPr>
            </a:lvl1pPr>
            <a:lvl2pPr lvl="1" rtl="0" algn="l">
              <a:spcBef>
                <a:spcPts val="0"/>
              </a:spcBef>
              <a:spcAft>
                <a:spcPts val="0"/>
              </a:spcAft>
              <a:buSzPts val="2200"/>
              <a:buNone/>
              <a:defRPr/>
            </a:lvl2pPr>
            <a:lvl3pPr lvl="2" rtl="0" algn="l">
              <a:spcBef>
                <a:spcPts val="0"/>
              </a:spcBef>
              <a:spcAft>
                <a:spcPts val="0"/>
              </a:spcAft>
              <a:buSzPts val="2200"/>
              <a:buNone/>
              <a:defRPr/>
            </a:lvl3pPr>
            <a:lvl4pPr lvl="3" rtl="0" algn="l">
              <a:spcBef>
                <a:spcPts val="0"/>
              </a:spcBef>
              <a:spcAft>
                <a:spcPts val="0"/>
              </a:spcAft>
              <a:buSzPts val="2200"/>
              <a:buNone/>
              <a:defRPr/>
            </a:lvl4pPr>
            <a:lvl5pPr lvl="4" rtl="0" algn="l">
              <a:spcBef>
                <a:spcPts val="0"/>
              </a:spcBef>
              <a:spcAft>
                <a:spcPts val="0"/>
              </a:spcAft>
              <a:buSzPts val="2200"/>
              <a:buNone/>
              <a:defRPr/>
            </a:lvl5pPr>
            <a:lvl6pPr lvl="5" rtl="0" algn="l">
              <a:spcBef>
                <a:spcPts val="0"/>
              </a:spcBef>
              <a:spcAft>
                <a:spcPts val="0"/>
              </a:spcAft>
              <a:buSzPts val="2200"/>
              <a:buNone/>
              <a:defRPr/>
            </a:lvl6pPr>
            <a:lvl7pPr lvl="6" rtl="0" algn="l">
              <a:spcBef>
                <a:spcPts val="0"/>
              </a:spcBef>
              <a:spcAft>
                <a:spcPts val="0"/>
              </a:spcAft>
              <a:buSzPts val="2200"/>
              <a:buNone/>
              <a:defRPr/>
            </a:lvl7pPr>
            <a:lvl8pPr lvl="7" rtl="0" algn="l">
              <a:spcBef>
                <a:spcPts val="0"/>
              </a:spcBef>
              <a:spcAft>
                <a:spcPts val="0"/>
              </a:spcAft>
              <a:buSzPts val="2200"/>
              <a:buNone/>
              <a:defRPr/>
            </a:lvl8pPr>
            <a:lvl9pPr lvl="8" rtl="0" algn="l">
              <a:spcBef>
                <a:spcPts val="0"/>
              </a:spcBef>
              <a:spcAft>
                <a:spcPts val="0"/>
              </a:spcAft>
              <a:buSzPts val="2200"/>
              <a:buNone/>
              <a:defRPr/>
            </a:lvl9pPr>
          </a:lstStyle>
          <a:p/>
        </p:txBody>
      </p:sp>
      <p:sp>
        <p:nvSpPr>
          <p:cNvPr id="84" name="Google Shape;84;p18"/>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9" name="Shape 89"/>
        <p:cNvGrpSpPr/>
        <p:nvPr/>
      </p:nvGrpSpPr>
      <p:grpSpPr>
        <a:xfrm>
          <a:off x="0" y="0"/>
          <a:ext cx="0" cy="0"/>
          <a:chOff x="0" y="0"/>
          <a:chExt cx="0" cy="0"/>
        </a:xfrm>
      </p:grpSpPr>
      <p:sp>
        <p:nvSpPr>
          <p:cNvPr id="90" name="Google Shape;90;p20"/>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1" name="Google Shape;91;p20"/>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2" name="Google Shape;92;p20"/>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93" name="Google Shape;9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4" name="Shape 94"/>
        <p:cNvGrpSpPr/>
        <p:nvPr/>
      </p:nvGrpSpPr>
      <p:grpSpPr>
        <a:xfrm>
          <a:off x="0" y="0"/>
          <a:ext cx="0" cy="0"/>
          <a:chOff x="0" y="0"/>
          <a:chExt cx="0" cy="0"/>
        </a:xfrm>
      </p:grpSpPr>
      <p:sp>
        <p:nvSpPr>
          <p:cNvPr id="95" name="Google Shape;95;p21"/>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6" name="Google Shape;96;p21"/>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97" name="Google Shape;97;p21"/>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8" name="Google Shape;9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2"/>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02" name="Google Shape;102;p22"/>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03" name="Google Shape;103;p2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 name="Google Shape;104;p2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2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9" name="Google Shape;109;p2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0" name="Google Shape;110;p2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2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5" name="Google Shape;1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25"/>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25"/>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20" name="Google Shape;12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1" name="Shape 121"/>
        <p:cNvGrpSpPr/>
        <p:nvPr/>
      </p:nvGrpSpPr>
      <p:grpSpPr>
        <a:xfrm>
          <a:off x="0" y="0"/>
          <a:ext cx="0" cy="0"/>
          <a:chOff x="0" y="0"/>
          <a:chExt cx="0" cy="0"/>
        </a:xfrm>
      </p:grpSpPr>
      <p:sp>
        <p:nvSpPr>
          <p:cNvPr id="122" name="Google Shape;122;p2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3" name="Google Shape;12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27"/>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7"/>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7" name="Google Shape;127;p27"/>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128" name="Google Shape;128;p27"/>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9" name="Google Shape;12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28"/>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8"/>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33" name="Google Shape;13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4" name="Shape 134"/>
        <p:cNvGrpSpPr/>
        <p:nvPr/>
      </p:nvGrpSpPr>
      <p:grpSpPr>
        <a:xfrm>
          <a:off x="0" y="0"/>
          <a:ext cx="0" cy="0"/>
          <a:chOff x="0" y="0"/>
          <a:chExt cx="0" cy="0"/>
        </a:xfrm>
      </p:grpSpPr>
      <p:sp>
        <p:nvSpPr>
          <p:cNvPr id="135" name="Google Shape;135;p29"/>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36" name="Google Shape;136;p29"/>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37" name="Google Shape;13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 name="Shape 144"/>
        <p:cNvGrpSpPr/>
        <p:nvPr/>
      </p:nvGrpSpPr>
      <p:grpSpPr>
        <a:xfrm>
          <a:off x="0" y="0"/>
          <a:ext cx="0" cy="0"/>
          <a:chOff x="0" y="0"/>
          <a:chExt cx="0" cy="0"/>
        </a:xfrm>
      </p:grpSpPr>
      <p:sp>
        <p:nvSpPr>
          <p:cNvPr id="145" name="Google Shape;145;p3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32"/>
          <p:cNvGrpSpPr/>
          <p:nvPr/>
        </p:nvGrpSpPr>
        <p:grpSpPr>
          <a:xfrm>
            <a:off x="0" y="490"/>
            <a:ext cx="5153705" cy="5134399"/>
            <a:chOff x="0" y="75"/>
            <a:chExt cx="5153705" cy="5152950"/>
          </a:xfrm>
        </p:grpSpPr>
        <p:sp>
          <p:nvSpPr>
            <p:cNvPr id="147" name="Google Shape;147;p3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3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52" name="Google Shape;152;p3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53" name="Google Shape;15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4" name="Shape 154"/>
        <p:cNvGrpSpPr/>
        <p:nvPr/>
      </p:nvGrpSpPr>
      <p:grpSpPr>
        <a:xfrm>
          <a:off x="0" y="0"/>
          <a:ext cx="0" cy="0"/>
          <a:chOff x="0" y="0"/>
          <a:chExt cx="0" cy="0"/>
        </a:xfrm>
      </p:grpSpPr>
      <p:grpSp>
        <p:nvGrpSpPr>
          <p:cNvPr id="155" name="Google Shape;155;p33"/>
          <p:cNvGrpSpPr/>
          <p:nvPr/>
        </p:nvGrpSpPr>
        <p:grpSpPr>
          <a:xfrm>
            <a:off x="4406400" y="0"/>
            <a:ext cx="4737600" cy="5143065"/>
            <a:chOff x="4406400" y="0"/>
            <a:chExt cx="4737600" cy="5143065"/>
          </a:xfrm>
        </p:grpSpPr>
        <p:sp>
          <p:nvSpPr>
            <p:cNvPr id="156" name="Google Shape;156;p3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3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 name="Google Shape;17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 name="Shape 176"/>
        <p:cNvGrpSpPr/>
        <p:nvPr/>
      </p:nvGrpSpPr>
      <p:grpSpPr>
        <a:xfrm>
          <a:off x="0" y="0"/>
          <a:ext cx="0" cy="0"/>
          <a:chOff x="0" y="0"/>
          <a:chExt cx="0" cy="0"/>
        </a:xfrm>
      </p:grpSpPr>
      <p:grpSp>
        <p:nvGrpSpPr>
          <p:cNvPr id="177" name="Google Shape;177;p34"/>
          <p:cNvGrpSpPr/>
          <p:nvPr/>
        </p:nvGrpSpPr>
        <p:grpSpPr>
          <a:xfrm>
            <a:off x="0" y="381001"/>
            <a:ext cx="1037850" cy="1016287"/>
            <a:chOff x="0" y="381001"/>
            <a:chExt cx="1037850" cy="1016287"/>
          </a:xfrm>
        </p:grpSpPr>
        <p:sp>
          <p:nvSpPr>
            <p:cNvPr id="178" name="Google Shape;178;p3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1" name="Google Shape;181;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2" name="Google Shape;18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grpSp>
        <p:nvGrpSpPr>
          <p:cNvPr id="184" name="Google Shape;184;p35"/>
          <p:cNvGrpSpPr/>
          <p:nvPr/>
        </p:nvGrpSpPr>
        <p:grpSpPr>
          <a:xfrm>
            <a:off x="0" y="381001"/>
            <a:ext cx="1037850" cy="1016287"/>
            <a:chOff x="0" y="381001"/>
            <a:chExt cx="1037850" cy="1016287"/>
          </a:xfrm>
        </p:grpSpPr>
        <p:sp>
          <p:nvSpPr>
            <p:cNvPr id="185" name="Google Shape;185;p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8" name="Google Shape;188;p3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9" name="Google Shape;189;p3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90" name="Google Shape;19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grpSp>
        <p:nvGrpSpPr>
          <p:cNvPr id="192" name="Google Shape;192;p36"/>
          <p:cNvGrpSpPr/>
          <p:nvPr/>
        </p:nvGrpSpPr>
        <p:grpSpPr>
          <a:xfrm>
            <a:off x="0" y="381001"/>
            <a:ext cx="1037850" cy="1016287"/>
            <a:chOff x="0" y="381001"/>
            <a:chExt cx="1037850" cy="1016287"/>
          </a:xfrm>
        </p:grpSpPr>
        <p:sp>
          <p:nvSpPr>
            <p:cNvPr id="193" name="Google Shape;193;p3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6" name="Google Shape;19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 name="Shape 197"/>
        <p:cNvGrpSpPr/>
        <p:nvPr/>
      </p:nvGrpSpPr>
      <p:grpSpPr>
        <a:xfrm>
          <a:off x="0" y="0"/>
          <a:ext cx="0" cy="0"/>
          <a:chOff x="0" y="0"/>
          <a:chExt cx="0" cy="0"/>
        </a:xfrm>
      </p:grpSpPr>
      <p:grpSp>
        <p:nvGrpSpPr>
          <p:cNvPr id="198" name="Google Shape;198;p37"/>
          <p:cNvGrpSpPr/>
          <p:nvPr/>
        </p:nvGrpSpPr>
        <p:grpSpPr>
          <a:xfrm>
            <a:off x="0" y="381001"/>
            <a:ext cx="1037850" cy="1016287"/>
            <a:chOff x="0" y="381001"/>
            <a:chExt cx="1037850" cy="1016287"/>
          </a:xfrm>
        </p:grpSpPr>
        <p:sp>
          <p:nvSpPr>
            <p:cNvPr id="199" name="Google Shape;199;p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2" name="Google Shape;202;p3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03" name="Google Shape;20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4" name="Shape 204"/>
        <p:cNvGrpSpPr/>
        <p:nvPr/>
      </p:nvGrpSpPr>
      <p:grpSpPr>
        <a:xfrm>
          <a:off x="0" y="0"/>
          <a:ext cx="0" cy="0"/>
          <a:chOff x="0" y="0"/>
          <a:chExt cx="0" cy="0"/>
        </a:xfrm>
      </p:grpSpPr>
      <p:grpSp>
        <p:nvGrpSpPr>
          <p:cNvPr id="205" name="Google Shape;205;p38"/>
          <p:cNvGrpSpPr/>
          <p:nvPr/>
        </p:nvGrpSpPr>
        <p:grpSpPr>
          <a:xfrm>
            <a:off x="4406400" y="0"/>
            <a:ext cx="4737600" cy="5143500"/>
            <a:chOff x="4406400" y="0"/>
            <a:chExt cx="4737600" cy="5143500"/>
          </a:xfrm>
        </p:grpSpPr>
        <p:sp>
          <p:nvSpPr>
            <p:cNvPr id="206" name="Google Shape;206;p3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5" name="Google Shape;22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grpSp>
        <p:nvGrpSpPr>
          <p:cNvPr id="227" name="Google Shape;227;p39"/>
          <p:cNvGrpSpPr/>
          <p:nvPr/>
        </p:nvGrpSpPr>
        <p:grpSpPr>
          <a:xfrm>
            <a:off x="0" y="381001"/>
            <a:ext cx="1037850" cy="1016287"/>
            <a:chOff x="0" y="381001"/>
            <a:chExt cx="1037850" cy="1016287"/>
          </a:xfrm>
        </p:grpSpPr>
        <p:sp>
          <p:nvSpPr>
            <p:cNvPr id="228" name="Google Shape;228;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1" name="Google Shape;231;p3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32" name="Google Shape;232;p3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3" name="Google Shape;23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grpSp>
        <p:nvGrpSpPr>
          <p:cNvPr id="235" name="Google Shape;235;p40"/>
          <p:cNvGrpSpPr/>
          <p:nvPr/>
        </p:nvGrpSpPr>
        <p:grpSpPr>
          <a:xfrm>
            <a:off x="0" y="4128572"/>
            <a:ext cx="698925" cy="684657"/>
            <a:chOff x="0" y="3785672"/>
            <a:chExt cx="698925" cy="684657"/>
          </a:xfrm>
        </p:grpSpPr>
        <p:sp>
          <p:nvSpPr>
            <p:cNvPr id="236" name="Google Shape;236;p4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4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239" name="Google Shape;23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grpSp>
        <p:nvGrpSpPr>
          <p:cNvPr id="241" name="Google Shape;241;p41"/>
          <p:cNvGrpSpPr/>
          <p:nvPr/>
        </p:nvGrpSpPr>
        <p:grpSpPr>
          <a:xfrm>
            <a:off x="4406400" y="0"/>
            <a:ext cx="4737600" cy="5143065"/>
            <a:chOff x="4406400" y="0"/>
            <a:chExt cx="4737600" cy="5143065"/>
          </a:xfrm>
        </p:grpSpPr>
        <p:sp>
          <p:nvSpPr>
            <p:cNvPr id="242" name="Google Shape;242;p4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4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61" name="Google Shape;261;p4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2" name="Google Shape;26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9" name="Shape 269"/>
        <p:cNvGrpSpPr/>
        <p:nvPr/>
      </p:nvGrpSpPr>
      <p:grpSpPr>
        <a:xfrm>
          <a:off x="0" y="0"/>
          <a:ext cx="0" cy="0"/>
          <a:chOff x="0" y="0"/>
          <a:chExt cx="0" cy="0"/>
        </a:xfrm>
      </p:grpSpPr>
      <p:sp>
        <p:nvSpPr>
          <p:cNvPr id="270" name="Google Shape;270;p4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44"/>
          <p:cNvGrpSpPr/>
          <p:nvPr/>
        </p:nvGrpSpPr>
        <p:grpSpPr>
          <a:xfrm>
            <a:off x="0" y="490"/>
            <a:ext cx="5153705" cy="5134399"/>
            <a:chOff x="0" y="75"/>
            <a:chExt cx="5153705" cy="5152950"/>
          </a:xfrm>
        </p:grpSpPr>
        <p:sp>
          <p:nvSpPr>
            <p:cNvPr id="272" name="Google Shape;272;p4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4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77" name="Google Shape;277;p4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78" name="Google Shape;27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9" name="Shape 279"/>
        <p:cNvGrpSpPr/>
        <p:nvPr/>
      </p:nvGrpSpPr>
      <p:grpSpPr>
        <a:xfrm>
          <a:off x="0" y="0"/>
          <a:ext cx="0" cy="0"/>
          <a:chOff x="0" y="0"/>
          <a:chExt cx="0" cy="0"/>
        </a:xfrm>
      </p:grpSpPr>
      <p:grpSp>
        <p:nvGrpSpPr>
          <p:cNvPr id="280" name="Google Shape;280;p45"/>
          <p:cNvGrpSpPr/>
          <p:nvPr/>
        </p:nvGrpSpPr>
        <p:grpSpPr>
          <a:xfrm>
            <a:off x="4406400" y="0"/>
            <a:ext cx="4737600" cy="5143065"/>
            <a:chOff x="4406400" y="0"/>
            <a:chExt cx="4737600" cy="5143065"/>
          </a:xfrm>
        </p:grpSpPr>
        <p:sp>
          <p:nvSpPr>
            <p:cNvPr id="281" name="Google Shape;281;p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4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 name="Google Shape;30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1" name="Shape 301"/>
        <p:cNvGrpSpPr/>
        <p:nvPr/>
      </p:nvGrpSpPr>
      <p:grpSpPr>
        <a:xfrm>
          <a:off x="0" y="0"/>
          <a:ext cx="0" cy="0"/>
          <a:chOff x="0" y="0"/>
          <a:chExt cx="0" cy="0"/>
        </a:xfrm>
      </p:grpSpPr>
      <p:grpSp>
        <p:nvGrpSpPr>
          <p:cNvPr id="302" name="Google Shape;302;p46"/>
          <p:cNvGrpSpPr/>
          <p:nvPr/>
        </p:nvGrpSpPr>
        <p:grpSpPr>
          <a:xfrm>
            <a:off x="0" y="381001"/>
            <a:ext cx="1037850" cy="1016287"/>
            <a:chOff x="0" y="381001"/>
            <a:chExt cx="1037850" cy="1016287"/>
          </a:xfrm>
        </p:grpSpPr>
        <p:sp>
          <p:nvSpPr>
            <p:cNvPr id="303" name="Google Shape;303;p4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6" name="Google Shape;306;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7" name="Google Shape;30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47"/>
          <p:cNvGrpSpPr/>
          <p:nvPr/>
        </p:nvGrpSpPr>
        <p:grpSpPr>
          <a:xfrm>
            <a:off x="0" y="381001"/>
            <a:ext cx="1037850" cy="1016287"/>
            <a:chOff x="0" y="381001"/>
            <a:chExt cx="1037850" cy="1016287"/>
          </a:xfrm>
        </p:grpSpPr>
        <p:sp>
          <p:nvSpPr>
            <p:cNvPr id="310" name="Google Shape;310;p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3" name="Google Shape;313;p4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4" name="Google Shape;314;p4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5" name="Google Shape;31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grpSp>
        <p:nvGrpSpPr>
          <p:cNvPr id="317" name="Google Shape;317;p48"/>
          <p:cNvGrpSpPr/>
          <p:nvPr/>
        </p:nvGrpSpPr>
        <p:grpSpPr>
          <a:xfrm>
            <a:off x="0" y="381001"/>
            <a:ext cx="1037850" cy="1016287"/>
            <a:chOff x="0" y="381001"/>
            <a:chExt cx="1037850" cy="1016287"/>
          </a:xfrm>
        </p:grpSpPr>
        <p:sp>
          <p:nvSpPr>
            <p:cNvPr id="318" name="Google Shape;318;p4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1" name="Google Shape;32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2" name="Shape 322"/>
        <p:cNvGrpSpPr/>
        <p:nvPr/>
      </p:nvGrpSpPr>
      <p:grpSpPr>
        <a:xfrm>
          <a:off x="0" y="0"/>
          <a:ext cx="0" cy="0"/>
          <a:chOff x="0" y="0"/>
          <a:chExt cx="0" cy="0"/>
        </a:xfrm>
      </p:grpSpPr>
      <p:grpSp>
        <p:nvGrpSpPr>
          <p:cNvPr id="323" name="Google Shape;323;p49"/>
          <p:cNvGrpSpPr/>
          <p:nvPr/>
        </p:nvGrpSpPr>
        <p:grpSpPr>
          <a:xfrm>
            <a:off x="0" y="381001"/>
            <a:ext cx="1037850" cy="1016287"/>
            <a:chOff x="0" y="381001"/>
            <a:chExt cx="1037850" cy="1016287"/>
          </a:xfrm>
        </p:grpSpPr>
        <p:sp>
          <p:nvSpPr>
            <p:cNvPr id="324" name="Google Shape;324;p4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4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7" name="Google Shape;327;p4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8" name="Google Shape;32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9" name="Shape 329"/>
        <p:cNvGrpSpPr/>
        <p:nvPr/>
      </p:nvGrpSpPr>
      <p:grpSpPr>
        <a:xfrm>
          <a:off x="0" y="0"/>
          <a:ext cx="0" cy="0"/>
          <a:chOff x="0" y="0"/>
          <a:chExt cx="0" cy="0"/>
        </a:xfrm>
      </p:grpSpPr>
      <p:grpSp>
        <p:nvGrpSpPr>
          <p:cNvPr id="330" name="Google Shape;330;p50"/>
          <p:cNvGrpSpPr/>
          <p:nvPr/>
        </p:nvGrpSpPr>
        <p:grpSpPr>
          <a:xfrm>
            <a:off x="4406400" y="0"/>
            <a:ext cx="4737600" cy="5143500"/>
            <a:chOff x="4406400" y="0"/>
            <a:chExt cx="4737600" cy="5143500"/>
          </a:xfrm>
        </p:grpSpPr>
        <p:sp>
          <p:nvSpPr>
            <p:cNvPr id="331" name="Google Shape;331;p5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5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0" name="Google Shape;35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1" name="Shape 351"/>
        <p:cNvGrpSpPr/>
        <p:nvPr/>
      </p:nvGrpSpPr>
      <p:grpSpPr>
        <a:xfrm>
          <a:off x="0" y="0"/>
          <a:ext cx="0" cy="0"/>
          <a:chOff x="0" y="0"/>
          <a:chExt cx="0" cy="0"/>
        </a:xfrm>
      </p:grpSpPr>
      <p:grpSp>
        <p:nvGrpSpPr>
          <p:cNvPr id="352" name="Google Shape;352;p51"/>
          <p:cNvGrpSpPr/>
          <p:nvPr/>
        </p:nvGrpSpPr>
        <p:grpSpPr>
          <a:xfrm>
            <a:off x="0" y="381001"/>
            <a:ext cx="1037850" cy="1016287"/>
            <a:chOff x="0" y="381001"/>
            <a:chExt cx="1037850" cy="1016287"/>
          </a:xfrm>
        </p:grpSpPr>
        <p:sp>
          <p:nvSpPr>
            <p:cNvPr id="353" name="Google Shape;353;p5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 name="Google Shape;356;p5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357" name="Google Shape;357;p5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8" name="Google Shape;35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9" name="Shape 359"/>
        <p:cNvGrpSpPr/>
        <p:nvPr/>
      </p:nvGrpSpPr>
      <p:grpSpPr>
        <a:xfrm>
          <a:off x="0" y="0"/>
          <a:ext cx="0" cy="0"/>
          <a:chOff x="0" y="0"/>
          <a:chExt cx="0" cy="0"/>
        </a:xfrm>
      </p:grpSpPr>
      <p:grpSp>
        <p:nvGrpSpPr>
          <p:cNvPr id="360" name="Google Shape;360;p52"/>
          <p:cNvGrpSpPr/>
          <p:nvPr/>
        </p:nvGrpSpPr>
        <p:grpSpPr>
          <a:xfrm>
            <a:off x="0" y="4128572"/>
            <a:ext cx="698925" cy="684657"/>
            <a:chOff x="0" y="3785672"/>
            <a:chExt cx="698925" cy="684657"/>
          </a:xfrm>
        </p:grpSpPr>
        <p:sp>
          <p:nvSpPr>
            <p:cNvPr id="361" name="Google Shape;361;p5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364" name="Google Shape;36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5" name="Shape 365"/>
        <p:cNvGrpSpPr/>
        <p:nvPr/>
      </p:nvGrpSpPr>
      <p:grpSpPr>
        <a:xfrm>
          <a:off x="0" y="0"/>
          <a:ext cx="0" cy="0"/>
          <a:chOff x="0" y="0"/>
          <a:chExt cx="0" cy="0"/>
        </a:xfrm>
      </p:grpSpPr>
      <p:grpSp>
        <p:nvGrpSpPr>
          <p:cNvPr id="366" name="Google Shape;366;p53"/>
          <p:cNvGrpSpPr/>
          <p:nvPr/>
        </p:nvGrpSpPr>
        <p:grpSpPr>
          <a:xfrm>
            <a:off x="4406400" y="0"/>
            <a:ext cx="4737600" cy="5143065"/>
            <a:chOff x="4406400" y="0"/>
            <a:chExt cx="4737600" cy="5143065"/>
          </a:xfrm>
        </p:grpSpPr>
        <p:sp>
          <p:nvSpPr>
            <p:cNvPr id="367" name="Google Shape;367;p5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5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386" name="Google Shape;386;p5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7" name="Google Shape;38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8" name="Shape 388"/>
        <p:cNvGrpSpPr/>
        <p:nvPr/>
      </p:nvGrpSpPr>
      <p:grpSpPr>
        <a:xfrm>
          <a:off x="0" y="0"/>
          <a:ext cx="0" cy="0"/>
          <a:chOff x="0" y="0"/>
          <a:chExt cx="0" cy="0"/>
        </a:xfrm>
      </p:grpSpPr>
      <p:sp>
        <p:nvSpPr>
          <p:cNvPr id="389" name="Google Shape;38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6.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4.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902518"/>
            <a:ext cx="902808" cy="4233234"/>
          </a:xfrm>
          <a:custGeom>
            <a:rect b="b" l="l" r="r" t="t"/>
            <a:pathLst>
              <a:path extrusionOk="0" h="2670810" w="569595">
                <a:moveTo>
                  <a:pt x="569366" y="0"/>
                </a:moveTo>
                <a:lnTo>
                  <a:pt x="0" y="0"/>
                </a:lnTo>
                <a:lnTo>
                  <a:pt x="0" y="2670632"/>
                </a:lnTo>
                <a:lnTo>
                  <a:pt x="569366" y="2670632"/>
                </a:lnTo>
                <a:lnTo>
                  <a:pt x="569366" y="0"/>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 name="Google Shape;52;p13"/>
          <p:cNvSpPr txBox="1"/>
          <p:nvPr>
            <p:ph type="title"/>
          </p:nvPr>
        </p:nvSpPr>
        <p:spPr>
          <a:xfrm>
            <a:off x="945899" y="98428"/>
            <a:ext cx="7252200" cy="664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200"/>
              <a:buNone/>
              <a:defRPr b="0" i="0" sz="2100" u="none" cap="none" strike="noStrike">
                <a:solidFill>
                  <a:schemeClr val="lt1"/>
                </a:solidFill>
                <a:latin typeface="Arial"/>
                <a:ea typeface="Arial"/>
                <a:cs typeface="Arial"/>
                <a:sym typeface="Arial"/>
              </a:defRPr>
            </a:lvl1pPr>
            <a:lvl2pPr lvl="1" rtl="0">
              <a:spcBef>
                <a:spcPts val="0"/>
              </a:spcBef>
              <a:spcAft>
                <a:spcPts val="0"/>
              </a:spcAft>
              <a:buSzPts val="2200"/>
              <a:buNone/>
              <a:defRPr sz="2900"/>
            </a:lvl2pPr>
            <a:lvl3pPr lvl="2" rtl="0">
              <a:spcBef>
                <a:spcPts val="0"/>
              </a:spcBef>
              <a:spcAft>
                <a:spcPts val="0"/>
              </a:spcAft>
              <a:buSzPts val="2200"/>
              <a:buNone/>
              <a:defRPr sz="2900"/>
            </a:lvl3pPr>
            <a:lvl4pPr lvl="3" rtl="0">
              <a:spcBef>
                <a:spcPts val="0"/>
              </a:spcBef>
              <a:spcAft>
                <a:spcPts val="0"/>
              </a:spcAft>
              <a:buSzPts val="2200"/>
              <a:buNone/>
              <a:defRPr sz="2900"/>
            </a:lvl4pPr>
            <a:lvl5pPr lvl="4" rtl="0">
              <a:spcBef>
                <a:spcPts val="0"/>
              </a:spcBef>
              <a:spcAft>
                <a:spcPts val="0"/>
              </a:spcAft>
              <a:buSzPts val="2200"/>
              <a:buNone/>
              <a:defRPr sz="2900"/>
            </a:lvl5pPr>
            <a:lvl6pPr lvl="5" rtl="0">
              <a:spcBef>
                <a:spcPts val="0"/>
              </a:spcBef>
              <a:spcAft>
                <a:spcPts val="0"/>
              </a:spcAft>
              <a:buSzPts val="2200"/>
              <a:buNone/>
              <a:defRPr sz="2900"/>
            </a:lvl6pPr>
            <a:lvl7pPr lvl="6" rtl="0">
              <a:spcBef>
                <a:spcPts val="0"/>
              </a:spcBef>
              <a:spcAft>
                <a:spcPts val="0"/>
              </a:spcAft>
              <a:buSzPts val="2200"/>
              <a:buNone/>
              <a:defRPr sz="2900"/>
            </a:lvl7pPr>
            <a:lvl8pPr lvl="7" rtl="0">
              <a:spcBef>
                <a:spcPts val="0"/>
              </a:spcBef>
              <a:spcAft>
                <a:spcPts val="0"/>
              </a:spcAft>
              <a:buSzPts val="2200"/>
              <a:buNone/>
              <a:defRPr sz="2900"/>
            </a:lvl8pPr>
            <a:lvl9pPr lvl="8" rtl="0">
              <a:spcBef>
                <a:spcPts val="0"/>
              </a:spcBef>
              <a:spcAft>
                <a:spcPts val="0"/>
              </a:spcAft>
              <a:buSzPts val="2200"/>
              <a:buNone/>
              <a:defRPr sz="2900"/>
            </a:lvl9pPr>
          </a:lstStyle>
          <a:p/>
        </p:txBody>
      </p:sp>
      <p:sp>
        <p:nvSpPr>
          <p:cNvPr id="53" name="Google Shape;53;p13"/>
          <p:cNvSpPr txBox="1"/>
          <p:nvPr>
            <p:ph idx="1" type="body"/>
          </p:nvPr>
        </p:nvSpPr>
        <p:spPr>
          <a:xfrm>
            <a:off x="1339354" y="2279481"/>
            <a:ext cx="6465300" cy="2098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2200"/>
              <a:buNone/>
              <a:defRPr b="0" i="0" sz="2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2200"/>
              <a:buNone/>
              <a:defRPr b="0" i="0" sz="2900" u="none" cap="none" strike="noStrike">
                <a:latin typeface="Calibri"/>
                <a:ea typeface="Calibri"/>
                <a:cs typeface="Calibri"/>
                <a:sym typeface="Calibri"/>
              </a:defRPr>
            </a:lvl2pPr>
            <a:lvl3pPr indent="-228600" lvl="2" marL="1371600" marR="0" rtl="0" algn="l">
              <a:spcBef>
                <a:spcPts val="0"/>
              </a:spcBef>
              <a:spcAft>
                <a:spcPts val="0"/>
              </a:spcAft>
              <a:buSzPts val="2200"/>
              <a:buNone/>
              <a:defRPr b="0" i="0" sz="2900" u="none" cap="none" strike="noStrike">
                <a:latin typeface="Calibri"/>
                <a:ea typeface="Calibri"/>
                <a:cs typeface="Calibri"/>
                <a:sym typeface="Calibri"/>
              </a:defRPr>
            </a:lvl3pPr>
            <a:lvl4pPr indent="-228600" lvl="3" marL="1828800" marR="0" rtl="0" algn="l">
              <a:spcBef>
                <a:spcPts val="0"/>
              </a:spcBef>
              <a:spcAft>
                <a:spcPts val="0"/>
              </a:spcAft>
              <a:buSzPts val="2200"/>
              <a:buNone/>
              <a:defRPr b="0" i="0" sz="2900" u="none" cap="none" strike="noStrike">
                <a:latin typeface="Calibri"/>
                <a:ea typeface="Calibri"/>
                <a:cs typeface="Calibri"/>
                <a:sym typeface="Calibri"/>
              </a:defRPr>
            </a:lvl4pPr>
            <a:lvl5pPr indent="-228600" lvl="4" marL="2286000" marR="0" rtl="0" algn="l">
              <a:spcBef>
                <a:spcPts val="0"/>
              </a:spcBef>
              <a:spcAft>
                <a:spcPts val="0"/>
              </a:spcAft>
              <a:buSzPts val="2200"/>
              <a:buNone/>
              <a:defRPr b="0" i="0" sz="2900" u="none" cap="none" strike="noStrike">
                <a:latin typeface="Calibri"/>
                <a:ea typeface="Calibri"/>
                <a:cs typeface="Calibri"/>
                <a:sym typeface="Calibri"/>
              </a:defRPr>
            </a:lvl5pPr>
            <a:lvl6pPr indent="-228600" lvl="5" marL="2743200" marR="0" rtl="0" algn="l">
              <a:spcBef>
                <a:spcPts val="0"/>
              </a:spcBef>
              <a:spcAft>
                <a:spcPts val="0"/>
              </a:spcAft>
              <a:buSzPts val="2200"/>
              <a:buNone/>
              <a:defRPr b="0" i="0" sz="2900" u="none" cap="none" strike="noStrike">
                <a:latin typeface="Calibri"/>
                <a:ea typeface="Calibri"/>
                <a:cs typeface="Calibri"/>
                <a:sym typeface="Calibri"/>
              </a:defRPr>
            </a:lvl6pPr>
            <a:lvl7pPr indent="-228600" lvl="6" marL="3200400" marR="0" rtl="0" algn="l">
              <a:spcBef>
                <a:spcPts val="0"/>
              </a:spcBef>
              <a:spcAft>
                <a:spcPts val="0"/>
              </a:spcAft>
              <a:buSzPts val="2200"/>
              <a:buNone/>
              <a:defRPr b="0" i="0" sz="2900" u="none" cap="none" strike="noStrike">
                <a:latin typeface="Calibri"/>
                <a:ea typeface="Calibri"/>
                <a:cs typeface="Calibri"/>
                <a:sym typeface="Calibri"/>
              </a:defRPr>
            </a:lvl7pPr>
            <a:lvl8pPr indent="-228600" lvl="7" marL="3657600" marR="0" rtl="0" algn="l">
              <a:spcBef>
                <a:spcPts val="0"/>
              </a:spcBef>
              <a:spcAft>
                <a:spcPts val="0"/>
              </a:spcAft>
              <a:buSzPts val="2200"/>
              <a:buNone/>
              <a:defRPr b="0" i="0" sz="2900" u="none" cap="none" strike="noStrike">
                <a:latin typeface="Calibri"/>
                <a:ea typeface="Calibri"/>
                <a:cs typeface="Calibri"/>
                <a:sym typeface="Calibri"/>
              </a:defRPr>
            </a:lvl8pPr>
            <a:lvl9pPr indent="-228600" lvl="8" marL="4114800" marR="0" rtl="0" algn="l">
              <a:spcBef>
                <a:spcPts val="0"/>
              </a:spcBef>
              <a:spcAft>
                <a:spcPts val="0"/>
              </a:spcAft>
              <a:buSzPts val="2200"/>
              <a:buNone/>
              <a:defRPr b="0" i="0" sz="29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4"/>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2200"/>
              <a:buNone/>
              <a:defRPr sz="2900">
                <a:solidFill>
                  <a:srgbClr val="888888"/>
                </a:solidFill>
              </a:defRPr>
            </a:lvl1pPr>
            <a:lvl2pPr lvl="1" marR="0" rtl="0" algn="l">
              <a:spcBef>
                <a:spcPts val="0"/>
              </a:spcBef>
              <a:spcAft>
                <a:spcPts val="0"/>
              </a:spcAft>
              <a:buSzPts val="2200"/>
              <a:buNone/>
              <a:defRPr b="0" i="0" sz="2900" u="none" cap="none" strike="noStrike"/>
            </a:lvl2pPr>
            <a:lvl3pPr lvl="2" marR="0" rtl="0" algn="l">
              <a:spcBef>
                <a:spcPts val="0"/>
              </a:spcBef>
              <a:spcAft>
                <a:spcPts val="0"/>
              </a:spcAft>
              <a:buSzPts val="2200"/>
              <a:buNone/>
              <a:defRPr b="0" i="0" sz="2900" u="none" cap="none" strike="noStrike"/>
            </a:lvl3pPr>
            <a:lvl4pPr lvl="3" marR="0" rtl="0" algn="l">
              <a:spcBef>
                <a:spcPts val="0"/>
              </a:spcBef>
              <a:spcAft>
                <a:spcPts val="0"/>
              </a:spcAft>
              <a:buSzPts val="2200"/>
              <a:buNone/>
              <a:defRPr b="0" i="0" sz="2900" u="none" cap="none" strike="noStrike"/>
            </a:lvl4pPr>
            <a:lvl5pPr lvl="4" marR="0" rtl="0" algn="l">
              <a:spcBef>
                <a:spcPts val="0"/>
              </a:spcBef>
              <a:spcAft>
                <a:spcPts val="0"/>
              </a:spcAft>
              <a:buSzPts val="2200"/>
              <a:buNone/>
              <a:defRPr b="0" i="0" sz="2900" u="none" cap="none" strike="noStrike"/>
            </a:lvl5pPr>
            <a:lvl6pPr lvl="5" marR="0" rtl="0" algn="l">
              <a:spcBef>
                <a:spcPts val="0"/>
              </a:spcBef>
              <a:spcAft>
                <a:spcPts val="0"/>
              </a:spcAft>
              <a:buSzPts val="2200"/>
              <a:buNone/>
              <a:defRPr b="0" i="0" sz="2900" u="none" cap="none" strike="noStrike"/>
            </a:lvl6pPr>
            <a:lvl7pPr lvl="6" marR="0" rtl="0" algn="l">
              <a:spcBef>
                <a:spcPts val="0"/>
              </a:spcBef>
              <a:spcAft>
                <a:spcPts val="0"/>
              </a:spcAft>
              <a:buSzPts val="2200"/>
              <a:buNone/>
              <a:defRPr b="0" i="0" sz="2900" u="none" cap="none" strike="noStrike"/>
            </a:lvl7pPr>
            <a:lvl8pPr lvl="7" marR="0" rtl="0" algn="l">
              <a:spcBef>
                <a:spcPts val="0"/>
              </a:spcBef>
              <a:spcAft>
                <a:spcPts val="0"/>
              </a:spcAft>
              <a:buSzPts val="2200"/>
              <a:buNone/>
              <a:defRPr b="0" i="0" sz="2900" u="none" cap="none" strike="noStrike"/>
            </a:lvl8pPr>
            <a:lvl9pPr lvl="8" marR="0" rtl="0" algn="l">
              <a:spcBef>
                <a:spcPts val="0"/>
              </a:spcBef>
              <a:spcAft>
                <a:spcPts val="0"/>
              </a:spcAft>
              <a:buSzPts val="2200"/>
              <a:buNone/>
              <a:defRPr b="0" i="0" sz="2900" u="none" cap="none" strike="noStrike"/>
            </a:lvl9pPr>
          </a:lstStyle>
          <a:p/>
        </p:txBody>
      </p:sp>
      <p:sp>
        <p:nvSpPr>
          <p:cNvPr id="55" name="Google Shape;55;p13"/>
          <p:cNvSpPr txBox="1"/>
          <p:nvPr>
            <p:ph idx="10" type="dt"/>
          </p:nvPr>
        </p:nvSpPr>
        <p:spPr>
          <a:xfrm>
            <a:off x="457200" y="4783454"/>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2200"/>
              <a:buNone/>
              <a:defRPr sz="2900">
                <a:solidFill>
                  <a:srgbClr val="888888"/>
                </a:solidFill>
              </a:defRPr>
            </a:lvl1pPr>
            <a:lvl2pPr lvl="1" marR="0" rtl="0" algn="l">
              <a:spcBef>
                <a:spcPts val="0"/>
              </a:spcBef>
              <a:spcAft>
                <a:spcPts val="0"/>
              </a:spcAft>
              <a:buSzPts val="2200"/>
              <a:buNone/>
              <a:defRPr b="0" i="0" sz="2900" u="none" cap="none" strike="noStrike"/>
            </a:lvl2pPr>
            <a:lvl3pPr lvl="2" marR="0" rtl="0" algn="l">
              <a:spcBef>
                <a:spcPts val="0"/>
              </a:spcBef>
              <a:spcAft>
                <a:spcPts val="0"/>
              </a:spcAft>
              <a:buSzPts val="2200"/>
              <a:buNone/>
              <a:defRPr b="0" i="0" sz="2900" u="none" cap="none" strike="noStrike"/>
            </a:lvl3pPr>
            <a:lvl4pPr lvl="3" marR="0" rtl="0" algn="l">
              <a:spcBef>
                <a:spcPts val="0"/>
              </a:spcBef>
              <a:spcAft>
                <a:spcPts val="0"/>
              </a:spcAft>
              <a:buSzPts val="2200"/>
              <a:buNone/>
              <a:defRPr b="0" i="0" sz="2900" u="none" cap="none" strike="noStrike"/>
            </a:lvl4pPr>
            <a:lvl5pPr lvl="4" marR="0" rtl="0" algn="l">
              <a:spcBef>
                <a:spcPts val="0"/>
              </a:spcBef>
              <a:spcAft>
                <a:spcPts val="0"/>
              </a:spcAft>
              <a:buSzPts val="2200"/>
              <a:buNone/>
              <a:defRPr b="0" i="0" sz="2900" u="none" cap="none" strike="noStrike"/>
            </a:lvl5pPr>
            <a:lvl6pPr lvl="5" marR="0" rtl="0" algn="l">
              <a:spcBef>
                <a:spcPts val="0"/>
              </a:spcBef>
              <a:spcAft>
                <a:spcPts val="0"/>
              </a:spcAft>
              <a:buSzPts val="2200"/>
              <a:buNone/>
              <a:defRPr b="0" i="0" sz="2900" u="none" cap="none" strike="noStrike"/>
            </a:lvl6pPr>
            <a:lvl7pPr lvl="6" marR="0" rtl="0" algn="l">
              <a:spcBef>
                <a:spcPts val="0"/>
              </a:spcBef>
              <a:spcAft>
                <a:spcPts val="0"/>
              </a:spcAft>
              <a:buSzPts val="2200"/>
              <a:buNone/>
              <a:defRPr b="0" i="0" sz="2900" u="none" cap="none" strike="noStrike"/>
            </a:lvl7pPr>
            <a:lvl8pPr lvl="7" marR="0" rtl="0" algn="l">
              <a:spcBef>
                <a:spcPts val="0"/>
              </a:spcBef>
              <a:spcAft>
                <a:spcPts val="0"/>
              </a:spcAft>
              <a:buSzPts val="2200"/>
              <a:buNone/>
              <a:defRPr b="0" i="0" sz="2900" u="none" cap="none" strike="noStrike"/>
            </a:lvl8pPr>
            <a:lvl9pPr lvl="8" marR="0" rtl="0" algn="l">
              <a:spcBef>
                <a:spcPts val="0"/>
              </a:spcBef>
              <a:spcAft>
                <a:spcPts val="0"/>
              </a:spcAft>
              <a:buSzPts val="2200"/>
              <a:buNone/>
              <a:defRPr b="0" i="0" sz="2900" u="none" cap="none" strike="noStrike"/>
            </a:lvl9pPr>
          </a:lstStyle>
          <a:p/>
        </p:txBody>
      </p:sp>
      <p:sp>
        <p:nvSpPr>
          <p:cNvPr id="56" name="Google Shape;56;p13"/>
          <p:cNvSpPr txBox="1"/>
          <p:nvPr>
            <p:ph idx="12" type="sldNum"/>
          </p:nvPr>
        </p:nvSpPr>
        <p:spPr>
          <a:xfrm>
            <a:off x="6583680" y="4783454"/>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2900">
                <a:solidFill>
                  <a:srgbClr val="888888"/>
                </a:solidFill>
              </a:defRPr>
            </a:lvl1pPr>
            <a:lvl2pPr indent="0" lvl="1" marL="0" marR="0" rtl="0" algn="r">
              <a:spcBef>
                <a:spcPts val="0"/>
              </a:spcBef>
              <a:buNone/>
              <a:defRPr sz="2900">
                <a:solidFill>
                  <a:srgbClr val="888888"/>
                </a:solidFill>
              </a:defRPr>
            </a:lvl2pPr>
            <a:lvl3pPr indent="0" lvl="2" marL="0" marR="0" rtl="0" algn="r">
              <a:spcBef>
                <a:spcPts val="0"/>
              </a:spcBef>
              <a:buNone/>
              <a:defRPr sz="2900">
                <a:solidFill>
                  <a:srgbClr val="888888"/>
                </a:solidFill>
              </a:defRPr>
            </a:lvl3pPr>
            <a:lvl4pPr indent="0" lvl="3" marL="0" marR="0" rtl="0" algn="r">
              <a:spcBef>
                <a:spcPts val="0"/>
              </a:spcBef>
              <a:buNone/>
              <a:defRPr sz="2900">
                <a:solidFill>
                  <a:srgbClr val="888888"/>
                </a:solidFill>
              </a:defRPr>
            </a:lvl4pPr>
            <a:lvl5pPr indent="0" lvl="4" marL="0" marR="0" rtl="0" algn="r">
              <a:spcBef>
                <a:spcPts val="0"/>
              </a:spcBef>
              <a:buNone/>
              <a:defRPr sz="2900">
                <a:solidFill>
                  <a:srgbClr val="888888"/>
                </a:solidFill>
              </a:defRPr>
            </a:lvl5pPr>
            <a:lvl6pPr indent="0" lvl="5" marL="0" marR="0" rtl="0" algn="r">
              <a:spcBef>
                <a:spcPts val="0"/>
              </a:spcBef>
              <a:buNone/>
              <a:defRPr sz="2900">
                <a:solidFill>
                  <a:srgbClr val="888888"/>
                </a:solidFill>
              </a:defRPr>
            </a:lvl6pPr>
            <a:lvl7pPr indent="0" lvl="6" marL="0" marR="0" rtl="0" algn="r">
              <a:spcBef>
                <a:spcPts val="0"/>
              </a:spcBef>
              <a:buNone/>
              <a:defRPr sz="2900">
                <a:solidFill>
                  <a:srgbClr val="888888"/>
                </a:solidFill>
              </a:defRPr>
            </a:lvl7pPr>
            <a:lvl8pPr indent="0" lvl="7" marL="0" marR="0" rtl="0" algn="r">
              <a:spcBef>
                <a:spcPts val="0"/>
              </a:spcBef>
              <a:buNone/>
              <a:defRPr sz="2900">
                <a:solidFill>
                  <a:srgbClr val="888888"/>
                </a:solidFill>
              </a:defRPr>
            </a:lvl8pPr>
            <a:lvl9pPr indent="0" lvl="8" marL="0" marR="0" rtl="0" algn="r">
              <a:spcBef>
                <a:spcPts val="0"/>
              </a:spcBef>
              <a:buNone/>
              <a:defRPr sz="2900">
                <a:solidFill>
                  <a:srgbClr val="888888"/>
                </a:solidFill>
              </a:defRPr>
            </a:lvl9pPr>
          </a:lstStyle>
          <a:p>
            <a:pPr indent="0" lvl="0" marL="0" rtl="0" algn="r">
              <a:spcBef>
                <a:spcPts val="0"/>
              </a:spcBef>
              <a:spcAft>
                <a:spcPts val="0"/>
              </a:spcAft>
              <a:buNone/>
            </a:pPr>
            <a:fld id="{00000000-1234-1234-1234-123412341234}" type="slidenum">
              <a:rPr lang="es"/>
              <a:t>‹#›</a:t>
            </a:fld>
            <a:endParaRPr sz="22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87" name="Google Shape;8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8" name="Google Shape;8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40" name="Shape 140"/>
        <p:cNvGrpSpPr/>
        <p:nvPr/>
      </p:nvGrpSpPr>
      <p:grpSpPr>
        <a:xfrm>
          <a:off x="0" y="0"/>
          <a:ext cx="0" cy="0"/>
          <a:chOff x="0" y="0"/>
          <a:chExt cx="0" cy="0"/>
        </a:xfrm>
      </p:grpSpPr>
      <p:sp>
        <p:nvSpPr>
          <p:cNvPr id="141" name="Google Shape;141;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42" name="Google Shape;142;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3" name="Google Shape;14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67" name="Google Shape;26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68" name="Google Shape;26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slide" Target="/ppt/slides/slide9.xml"/><Relationship Id="rId4" Type="http://schemas.openxmlformats.org/officeDocument/2006/relationships/slide" Target="/ppt/slides/slide9.xml"/><Relationship Id="rId9" Type="http://schemas.openxmlformats.org/officeDocument/2006/relationships/slide" Target="/ppt/slides/slide11.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9.xml"/><Relationship Id="rId8" Type="http://schemas.openxmlformats.org/officeDocument/2006/relationships/slide" Target="/ppt/slid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9.xml"/><Relationship Id="rId8" Type="http://schemas.openxmlformats.org/officeDocument/2006/relationships/slide" Target="/ppt/slid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slide" Target="/ppt/slides/slide9.xml"/><Relationship Id="rId4" Type="http://schemas.openxmlformats.org/officeDocument/2006/relationships/slide" Target="/ppt/slides/slide9.xml"/><Relationship Id="rId5" Type="http://schemas.openxmlformats.org/officeDocument/2006/relationships/slide" Target="/ppt/slides/slide9.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slide" Target="/ppt/slides/slide22.xml"/><Relationship Id="rId4" Type="http://schemas.openxmlformats.org/officeDocument/2006/relationships/slide" Target="/ppt/slides/slide22.xml"/><Relationship Id="rId9" Type="http://schemas.openxmlformats.org/officeDocument/2006/relationships/hyperlink" Target="mailto:renzo.gallegos@ucsp.edu.pe" TargetMode="Externa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11.xml"/><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2200125" y="595550"/>
            <a:ext cx="4587000" cy="3521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4300"/>
              <a:t>CAP 7</a:t>
            </a:r>
            <a:endParaRPr sz="4300"/>
          </a:p>
          <a:p>
            <a:pPr indent="0" lvl="0" marL="0" rtl="0" algn="ctr">
              <a:spcBef>
                <a:spcPts val="0"/>
              </a:spcBef>
              <a:spcAft>
                <a:spcPts val="0"/>
              </a:spcAft>
              <a:buNone/>
            </a:pPr>
            <a:r>
              <a:rPr lang="es"/>
              <a:t>Class Templates array and vector; Catching Exceptions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txBox="1"/>
          <p:nvPr/>
        </p:nvSpPr>
        <p:spPr>
          <a:xfrm>
            <a:off x="40060" y="996546"/>
            <a:ext cx="794561" cy="944149"/>
          </a:xfrm>
          <a:prstGeom prst="rect">
            <a:avLst/>
          </a:prstGeom>
          <a:noFill/>
          <a:ln>
            <a:noFill/>
          </a:ln>
        </p:spPr>
        <p:txBody>
          <a:bodyPr anchorCtr="0" anchor="t" bIns="0" lIns="0" spcFirstLastPara="1" rIns="0" wrap="square" tIns="19100">
            <a:noAutofit/>
          </a:bodyPr>
          <a:lstStyle/>
          <a:p>
            <a:pPr indent="0" lvl="0" marL="508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889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a:p>
            <a:pPr indent="0" lvl="0" marL="0" marR="0" rtl="0" algn="l">
              <a:lnSpc>
                <a:spcPct val="100000"/>
              </a:lnSpc>
              <a:spcBef>
                <a:spcPts val="100"/>
              </a:spcBef>
              <a:spcAft>
                <a:spcPts val="0"/>
              </a:spcAft>
              <a:buNone/>
            </a:pPr>
            <a:r>
              <a:t/>
            </a:r>
            <a:endParaRPr sz="1000">
              <a:latin typeface="Arial"/>
              <a:ea typeface="Arial"/>
              <a:cs typeface="Arial"/>
              <a:sym typeface="Arial"/>
            </a:endParaRPr>
          </a:p>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481" name="Google Shape;481;p64"/>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82" name="Google Shape;482;p64"/>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83" name="Google Shape;483;p64"/>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484" name="Google Shape;484;p64"/>
          <p:cNvGrpSpPr/>
          <p:nvPr/>
        </p:nvGrpSpPr>
        <p:grpSpPr>
          <a:xfrm>
            <a:off x="7009641" y="4985087"/>
            <a:ext cx="322255" cy="80524"/>
            <a:chOff x="4419968" y="3144913"/>
            <a:chExt cx="203200" cy="50800"/>
          </a:xfrm>
        </p:grpSpPr>
        <p:sp>
          <p:nvSpPr>
            <p:cNvPr id="485" name="Google Shape;485;p64"/>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86" name="Google Shape;486;p64"/>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487" name="Google Shape;487;p64"/>
          <p:cNvGrpSpPr/>
          <p:nvPr/>
        </p:nvGrpSpPr>
        <p:grpSpPr>
          <a:xfrm>
            <a:off x="7436407" y="4985085"/>
            <a:ext cx="322255" cy="80524"/>
            <a:chOff x="4689068" y="3144912"/>
            <a:chExt cx="203200" cy="50800"/>
          </a:xfrm>
        </p:grpSpPr>
        <p:sp>
          <p:nvSpPr>
            <p:cNvPr id="488" name="Google Shape;488;p64"/>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89" name="Google Shape;489;p64"/>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90" name="Google Shape;490;p64"/>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491" name="Google Shape;491;p64"/>
          <p:cNvGrpSpPr/>
          <p:nvPr/>
        </p:nvGrpSpPr>
        <p:grpSpPr>
          <a:xfrm>
            <a:off x="7863155" y="4985085"/>
            <a:ext cx="322255" cy="80526"/>
            <a:chOff x="4958156" y="3144912"/>
            <a:chExt cx="203200" cy="50801"/>
          </a:xfrm>
        </p:grpSpPr>
        <p:sp>
          <p:nvSpPr>
            <p:cNvPr id="492" name="Google Shape;492;p64"/>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93" name="Google Shape;493;p64"/>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94" name="Google Shape;494;p64"/>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495" name="Google Shape;495;p64"/>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496" name="Google Shape;496;p64"/>
          <p:cNvGrpSpPr/>
          <p:nvPr/>
        </p:nvGrpSpPr>
        <p:grpSpPr>
          <a:xfrm>
            <a:off x="8692500" y="4985087"/>
            <a:ext cx="370592" cy="80524"/>
            <a:chOff x="5481104" y="3144913"/>
            <a:chExt cx="233679" cy="50800"/>
          </a:xfrm>
        </p:grpSpPr>
        <p:sp>
          <p:nvSpPr>
            <p:cNvPr id="497" name="Google Shape;497;p64"/>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98" name="Google Shape;498;p64"/>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99" name="Google Shape;499;p64"/>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500" name="Google Shape;500;p64"/>
          <p:cNvGrpSpPr/>
          <p:nvPr/>
        </p:nvGrpSpPr>
        <p:grpSpPr>
          <a:xfrm>
            <a:off x="0" y="0"/>
            <a:ext cx="9135580" cy="902881"/>
            <a:chOff x="0" y="0"/>
            <a:chExt cx="5760491" cy="569595"/>
          </a:xfrm>
        </p:grpSpPr>
        <p:sp>
          <p:nvSpPr>
            <p:cNvPr id="501" name="Google Shape;501;p64"/>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02" name="Google Shape;502;p64"/>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503" name="Google Shape;503;p64"/>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04" name="Google Shape;504;p64"/>
          <p:cNvSpPr txBox="1"/>
          <p:nvPr/>
        </p:nvSpPr>
        <p:spPr>
          <a:xfrm>
            <a:off x="1054097" y="254384"/>
            <a:ext cx="1263846" cy="352295"/>
          </a:xfrm>
          <a:prstGeom prst="rect">
            <a:avLst/>
          </a:prstGeom>
          <a:noFill/>
          <a:ln>
            <a:noFill/>
          </a:ln>
        </p:spPr>
        <p:txBody>
          <a:bodyPr anchorCtr="0" anchor="t" bIns="0" lIns="0" spcFirstLastPara="1" rIns="0" wrap="square" tIns="18125">
            <a:noAutofit/>
          </a:bodyPr>
          <a:lstStyle/>
          <a:p>
            <a:pPr indent="0" lvl="0" marL="25400" marR="0" rtl="0" algn="l">
              <a:lnSpc>
                <a:spcPct val="100000"/>
              </a:lnSpc>
              <a:spcBef>
                <a:spcPts val="0"/>
              </a:spcBef>
              <a:spcAft>
                <a:spcPts val="0"/>
              </a:spcAft>
              <a:buNone/>
            </a:pPr>
            <a:r>
              <a:rPr lang="es" sz="2100">
                <a:solidFill>
                  <a:srgbClr val="FFFFFF"/>
                </a:solidFill>
                <a:latin typeface="Arial"/>
                <a:ea typeface="Arial"/>
                <a:cs typeface="Arial"/>
                <a:sym typeface="Arial"/>
              </a:rPr>
              <a:t>Overview</a:t>
            </a:r>
            <a:endParaRPr sz="2100">
              <a:latin typeface="Arial"/>
              <a:ea typeface="Arial"/>
              <a:cs typeface="Arial"/>
              <a:sym typeface="Arial"/>
            </a:endParaRPr>
          </a:p>
        </p:txBody>
      </p:sp>
      <p:sp>
        <p:nvSpPr>
          <p:cNvPr id="505" name="Google Shape;505;p64"/>
          <p:cNvSpPr/>
          <p:nvPr/>
        </p:nvSpPr>
        <p:spPr>
          <a:xfrm>
            <a:off x="1158467" y="2660830"/>
            <a:ext cx="203424" cy="203324"/>
          </a:xfrm>
          <a:custGeom>
            <a:rect b="b" l="l" r="r" t="t"/>
            <a:pathLst>
              <a:path extrusionOk="0" h="128269" w="128269">
                <a:moveTo>
                  <a:pt x="127889" y="0"/>
                </a:moveTo>
                <a:lnTo>
                  <a:pt x="0" y="0"/>
                </a:lnTo>
                <a:lnTo>
                  <a:pt x="0" y="127888"/>
                </a:lnTo>
                <a:lnTo>
                  <a:pt x="127889" y="127888"/>
                </a:lnTo>
                <a:lnTo>
                  <a:pt x="127889" y="0"/>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06" name="Google Shape;506;p64"/>
          <p:cNvSpPr txBox="1"/>
          <p:nvPr/>
        </p:nvSpPr>
        <p:spPr>
          <a:xfrm>
            <a:off x="1187329" y="2626860"/>
            <a:ext cx="1137965" cy="257678"/>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1300">
                <a:solidFill>
                  <a:srgbClr val="FFFFFF"/>
                </a:solidFill>
                <a:latin typeface="Arial"/>
                <a:ea typeface="Arial"/>
                <a:cs typeface="Arial"/>
                <a:sym typeface="Arial"/>
              </a:rPr>
              <a:t>1 </a:t>
            </a:r>
            <a:r>
              <a:rPr lang="es" sz="1400" u="sng">
                <a:solidFill>
                  <a:schemeClr val="hlink"/>
                </a:solidFill>
                <a:latin typeface="Arial"/>
                <a:ea typeface="Arial"/>
                <a:cs typeface="Arial"/>
                <a:sym typeface="Arial"/>
                <a:hlinkClick action="ppaction://hlinksldjump" r:id="rId9"/>
              </a:rPr>
              <a:t>Ejemplos</a:t>
            </a:r>
            <a:endParaRPr sz="1400">
              <a:latin typeface="Arial"/>
              <a:ea typeface="Arial"/>
              <a:cs typeface="Arial"/>
              <a:sym typeface="Arial"/>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512" name="Google Shape;512;p65"/>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grpSp>
        <p:nvGrpSpPr>
          <p:cNvPr id="513" name="Google Shape;513;p65"/>
          <p:cNvGrpSpPr/>
          <p:nvPr/>
        </p:nvGrpSpPr>
        <p:grpSpPr>
          <a:xfrm>
            <a:off x="1114319" y="3765343"/>
            <a:ext cx="7948773" cy="1300269"/>
            <a:chOff x="702640" y="2375420"/>
            <a:chExt cx="5012143" cy="820293"/>
          </a:xfrm>
        </p:grpSpPr>
        <p:sp>
          <p:nvSpPr>
            <p:cNvPr id="514" name="Google Shape;514;p65"/>
            <p:cNvSpPr/>
            <p:nvPr/>
          </p:nvSpPr>
          <p:spPr>
            <a:xfrm>
              <a:off x="4230498" y="3155225"/>
              <a:ext cx="43180" cy="30480"/>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15" name="Google Shape;515;p65"/>
            <p:cNvSpPr/>
            <p:nvPr/>
          </p:nvSpPr>
          <p:spPr>
            <a:xfrm>
              <a:off x="4150880" y="3151263"/>
              <a:ext cx="203200" cy="38735"/>
            </a:xfrm>
            <a:custGeom>
              <a:rect b="b" l="l" r="r" t="t"/>
              <a:pathLst>
                <a:path extrusionOk="0" h="38735" w="203200">
                  <a:moveTo>
                    <a:pt x="25400" y="0"/>
                  </a:moveTo>
                  <a:lnTo>
                    <a:pt x="0" y="19050"/>
                  </a:lnTo>
                  <a:lnTo>
                    <a:pt x="25400" y="38112"/>
                  </a:lnTo>
                  <a:lnTo>
                    <a:pt x="25400" y="0"/>
                  </a:lnTo>
                  <a:close/>
                </a:path>
                <a:path extrusionOk="0" h="38735" w="203200">
                  <a:moveTo>
                    <a:pt x="203200" y="19050"/>
                  </a:moveTo>
                  <a:lnTo>
                    <a:pt x="177800" y="0"/>
                  </a:lnTo>
                  <a:lnTo>
                    <a:pt x="177800" y="38112"/>
                  </a:lnTo>
                  <a:lnTo>
                    <a:pt x="203200" y="1905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16" name="Google Shape;516;p65"/>
            <p:cNvSpPr/>
            <p:nvPr/>
          </p:nvSpPr>
          <p:spPr>
            <a:xfrm>
              <a:off x="4483137" y="3144912"/>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17" name="Google Shape;517;p65"/>
            <p:cNvSpPr/>
            <p:nvPr/>
          </p:nvSpPr>
          <p:spPr>
            <a:xfrm>
              <a:off x="4419968" y="3151263"/>
              <a:ext cx="472440" cy="38735"/>
            </a:xfrm>
            <a:custGeom>
              <a:rect b="b" l="l" r="r" t="t"/>
              <a:pathLst>
                <a:path extrusionOk="0" h="38735" w="472439">
                  <a:moveTo>
                    <a:pt x="25400" y="0"/>
                  </a:moveTo>
                  <a:lnTo>
                    <a:pt x="0" y="19050"/>
                  </a:lnTo>
                  <a:lnTo>
                    <a:pt x="25400" y="38112"/>
                  </a:lnTo>
                  <a:lnTo>
                    <a:pt x="25400" y="0"/>
                  </a:lnTo>
                  <a:close/>
                </a:path>
                <a:path extrusionOk="0" h="38735" w="472439">
                  <a:moveTo>
                    <a:pt x="203200" y="19050"/>
                  </a:moveTo>
                  <a:lnTo>
                    <a:pt x="177800" y="0"/>
                  </a:lnTo>
                  <a:lnTo>
                    <a:pt x="177800" y="38112"/>
                  </a:lnTo>
                  <a:lnTo>
                    <a:pt x="203200" y="19050"/>
                  </a:lnTo>
                  <a:close/>
                </a:path>
                <a:path extrusionOk="0" h="38735" w="472439">
                  <a:moveTo>
                    <a:pt x="294500" y="0"/>
                  </a:moveTo>
                  <a:lnTo>
                    <a:pt x="269100" y="19050"/>
                  </a:lnTo>
                  <a:lnTo>
                    <a:pt x="294500" y="38112"/>
                  </a:lnTo>
                  <a:lnTo>
                    <a:pt x="294500" y="0"/>
                  </a:lnTo>
                  <a:close/>
                </a:path>
                <a:path extrusionOk="0" h="38735" w="472439">
                  <a:moveTo>
                    <a:pt x="472300" y="19050"/>
                  </a:moveTo>
                  <a:lnTo>
                    <a:pt x="446900" y="0"/>
                  </a:lnTo>
                  <a:lnTo>
                    <a:pt x="446900" y="38112"/>
                  </a:lnTo>
                  <a:lnTo>
                    <a:pt x="472300" y="1905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18" name="Google Shape;518;p65"/>
            <p:cNvSpPr/>
            <p:nvPr/>
          </p:nvSpPr>
          <p:spPr>
            <a:xfrm>
              <a:off x="4765269" y="3170313"/>
              <a:ext cx="50800" cy="25400"/>
            </a:xfrm>
            <a:custGeom>
              <a:rect b="b" l="l" r="r" t="t"/>
              <a:pathLst>
                <a:path extrusionOk="0" h="25400" w="50800">
                  <a:moveTo>
                    <a:pt x="12700" y="0"/>
                  </a:moveTo>
                  <a:lnTo>
                    <a:pt x="50801" y="0"/>
                  </a:lnTo>
                </a:path>
                <a:path extrusionOk="0" h="25400" w="50800">
                  <a:moveTo>
                    <a:pt x="0" y="12700"/>
                  </a:moveTo>
                  <a:lnTo>
                    <a:pt x="38100" y="12700"/>
                  </a:lnTo>
                </a:path>
                <a:path extrusionOk="0" h="25400" w="50800">
                  <a:moveTo>
                    <a:pt x="12700" y="25400"/>
                  </a:moveTo>
                  <a:lnTo>
                    <a:pt x="50801" y="254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19" name="Google Shape;519;p65"/>
            <p:cNvSpPr/>
            <p:nvPr/>
          </p:nvSpPr>
          <p:spPr>
            <a:xfrm>
              <a:off x="5047057" y="31703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0" name="Google Shape;520;p65"/>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1" name="Google Shape;521;p65"/>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2" name="Google Shape;522;p65"/>
            <p:cNvSpPr/>
            <p:nvPr/>
          </p:nvSpPr>
          <p:spPr>
            <a:xfrm>
              <a:off x="5303457" y="3170313"/>
              <a:ext cx="50800" cy="25400"/>
            </a:xfrm>
            <a:custGeom>
              <a:rect b="b" l="l" r="r" t="t"/>
              <a:pathLst>
                <a:path extrusionOk="0" h="25400" w="50800">
                  <a:moveTo>
                    <a:pt x="12700" y="0"/>
                  </a:moveTo>
                  <a:lnTo>
                    <a:pt x="50801" y="0"/>
                  </a:lnTo>
                </a:path>
                <a:path extrusionOk="0" h="25400" w="50800">
                  <a:moveTo>
                    <a:pt x="0" y="12700"/>
                  </a:moveTo>
                  <a:lnTo>
                    <a:pt x="38100"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3" name="Google Shape;523;p65"/>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4" name="Google Shape;524;p65"/>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5" name="Google Shape;525;p65"/>
            <p:cNvSpPr/>
            <p:nvPr/>
          </p:nvSpPr>
          <p:spPr>
            <a:xfrm>
              <a:off x="5481104" y="3144912"/>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6" name="Google Shape;526;p65"/>
            <p:cNvSpPr/>
            <p:nvPr/>
          </p:nvSpPr>
          <p:spPr>
            <a:xfrm>
              <a:off x="702640" y="2375420"/>
              <a:ext cx="4924425" cy="123189"/>
            </a:xfrm>
            <a:custGeom>
              <a:rect b="b" l="l" r="r" t="t"/>
              <a:pathLst>
                <a:path extrusionOk="0" h="123189" w="4924425">
                  <a:moveTo>
                    <a:pt x="4924069" y="0"/>
                  </a:moveTo>
                  <a:lnTo>
                    <a:pt x="0" y="0"/>
                  </a:lnTo>
                  <a:lnTo>
                    <a:pt x="0" y="116281"/>
                  </a:lnTo>
                  <a:lnTo>
                    <a:pt x="0" y="122593"/>
                  </a:lnTo>
                  <a:lnTo>
                    <a:pt x="4924069" y="122593"/>
                  </a:lnTo>
                  <a:lnTo>
                    <a:pt x="4924069" y="116281"/>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527" name="Google Shape;527;p65"/>
          <p:cNvGrpSpPr/>
          <p:nvPr/>
        </p:nvGrpSpPr>
        <p:grpSpPr>
          <a:xfrm>
            <a:off x="0" y="0"/>
            <a:ext cx="9135580" cy="902881"/>
            <a:chOff x="0" y="0"/>
            <a:chExt cx="5760491" cy="569595"/>
          </a:xfrm>
        </p:grpSpPr>
        <p:sp>
          <p:nvSpPr>
            <p:cNvPr id="528" name="Google Shape;528;p65"/>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29" name="Google Shape;529;p65"/>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530" name="Google Shape;530;p65"/>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31" name="Google Shape;531;p65"/>
          <p:cNvSpPr txBox="1"/>
          <p:nvPr>
            <p:ph type="title"/>
          </p:nvPr>
        </p:nvSpPr>
        <p:spPr>
          <a:xfrm>
            <a:off x="945899" y="98428"/>
            <a:ext cx="7252198" cy="664327"/>
          </a:xfrm>
          <a:prstGeom prst="rect">
            <a:avLst/>
          </a:prstGeom>
          <a:noFill/>
          <a:ln>
            <a:noFill/>
          </a:ln>
        </p:spPr>
        <p:txBody>
          <a:bodyPr anchorCtr="0" anchor="t" bIns="0" lIns="0" spcFirstLastPara="1" rIns="0" wrap="square" tIns="30200">
            <a:noAutofit/>
          </a:bodyPr>
          <a:lstStyle/>
          <a:p>
            <a:pPr indent="0" lvl="0" marL="127000" marR="12700" rtl="0" algn="l">
              <a:lnSpc>
                <a:spcPct val="119230"/>
              </a:lnSpc>
              <a:spcBef>
                <a:spcPts val="0"/>
              </a:spcBef>
              <a:spcAft>
                <a:spcPts val="0"/>
              </a:spcAft>
              <a:buNone/>
            </a:pPr>
            <a:r>
              <a:rPr lang="es" sz="2200"/>
              <a:t>Declarar un arreglo y usar un bucle para inicializar sus  elementos</a:t>
            </a:r>
            <a:endParaRPr sz="2200"/>
          </a:p>
        </p:txBody>
      </p:sp>
      <p:sp>
        <p:nvSpPr>
          <p:cNvPr id="532" name="Google Shape;532;p65"/>
          <p:cNvSpPr/>
          <p:nvPr/>
        </p:nvSpPr>
        <p:spPr>
          <a:xfrm>
            <a:off x="1114319" y="1067773"/>
            <a:ext cx="7809661" cy="182187"/>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33" name="Google Shape;533;p65"/>
          <p:cNvSpPr txBox="1"/>
          <p:nvPr/>
        </p:nvSpPr>
        <p:spPr>
          <a:xfrm>
            <a:off x="1168276" y="1100462"/>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534" name="Google Shape;534;p65"/>
          <p:cNvSpPr/>
          <p:nvPr/>
        </p:nvSpPr>
        <p:spPr>
          <a:xfrm>
            <a:off x="1250428" y="1260272"/>
            <a:ext cx="7730734" cy="2377294"/>
          </a:xfrm>
          <a:custGeom>
            <a:rect b="b" l="l" r="r" t="t"/>
            <a:pathLst>
              <a:path extrusionOk="0" h="1499870" w="4877435">
                <a:moveTo>
                  <a:pt x="4877346" y="0"/>
                </a:moveTo>
                <a:lnTo>
                  <a:pt x="0" y="0"/>
                </a:lnTo>
                <a:lnTo>
                  <a:pt x="0" y="1499323"/>
                </a:lnTo>
                <a:lnTo>
                  <a:pt x="4877346" y="1499323"/>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35" name="Google Shape;535;p65"/>
          <p:cNvSpPr txBox="1"/>
          <p:nvPr/>
        </p:nvSpPr>
        <p:spPr>
          <a:xfrm>
            <a:off x="1440059" y="1424755"/>
            <a:ext cx="1127894" cy="474088"/>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p:txBody>
      </p:sp>
      <p:sp>
        <p:nvSpPr>
          <p:cNvPr id="536" name="Google Shape;536;p65"/>
          <p:cNvSpPr txBox="1"/>
          <p:nvPr/>
        </p:nvSpPr>
        <p:spPr>
          <a:xfrm>
            <a:off x="1399777" y="1966262"/>
            <a:ext cx="3205435" cy="1448434"/>
          </a:xfrm>
          <a:prstGeom prst="rect">
            <a:avLst/>
          </a:prstGeom>
          <a:noFill/>
          <a:ln>
            <a:noFill/>
          </a:ln>
        </p:spPr>
        <p:txBody>
          <a:bodyPr anchorCtr="0" anchor="t" bIns="0" lIns="0" spcFirstLastPara="1" rIns="0" wrap="square" tIns="19100">
            <a:noAutofit/>
          </a:bodyPr>
          <a:lstStyle/>
          <a:p>
            <a:pPr indent="0" lvl="0" marL="63500" marR="0" rtl="0" algn="l">
              <a:lnSpc>
                <a:spcPct val="10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79400" marR="0" rtl="0" algn="l">
              <a:lnSpc>
                <a:spcPct val="100000"/>
              </a:lnSpc>
              <a:spcBef>
                <a:spcPts val="0"/>
              </a:spcBef>
              <a:spcAft>
                <a:spcPts val="0"/>
              </a:spcAft>
              <a:buNone/>
            </a:pPr>
            <a:r>
              <a:rPr lang="es" sz="700">
                <a:latin typeface="Verdana"/>
                <a:ea typeface="Verdana"/>
                <a:cs typeface="Verdana"/>
                <a:sym typeface="Verdana"/>
              </a:rPr>
              <a:t>array&lt;int, 5&gt; n;</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165100" lvl="0" marL="444500" marR="901700" rtl="0" algn="l">
              <a:lnSpc>
                <a:spcPct val="10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i=0; i &lt; n.size(); ++i) {  n[i] = 0;</a:t>
            </a:r>
            <a:endParaRPr sz="700">
              <a:latin typeface="Verdana"/>
              <a:ea typeface="Verdana"/>
              <a:cs typeface="Verdana"/>
              <a:sym typeface="Verdana"/>
            </a:endParaRPr>
          </a:p>
          <a:p>
            <a:pPr indent="0" lvl="0" marL="279400" marR="0" rtl="0" algn="l">
              <a:lnSpc>
                <a:spcPct val="118888"/>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279400" marR="0" rtl="0" algn="l">
              <a:lnSpc>
                <a:spcPct val="120000"/>
              </a:lnSpc>
              <a:spcBef>
                <a:spcPts val="0"/>
              </a:spcBef>
              <a:spcAft>
                <a:spcPts val="0"/>
              </a:spcAft>
              <a:buNone/>
            </a:pPr>
            <a:r>
              <a:rPr lang="es" sz="700">
                <a:latin typeface="Verdana"/>
                <a:ea typeface="Verdana"/>
                <a:cs typeface="Verdana"/>
                <a:sym typeface="Verdana"/>
              </a:rPr>
              <a:t>cout &lt;&lt; "Element" &lt;&lt; setw(10) &lt;&lt; "Value" &lt;&lt; endl;</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79400" marR="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j{0}; j &lt; n.size(); ++j) {</a:t>
            </a:r>
            <a:endParaRPr sz="700">
              <a:latin typeface="Verdana"/>
              <a:ea typeface="Verdana"/>
              <a:cs typeface="Verdana"/>
              <a:sym typeface="Verdana"/>
            </a:endParaRPr>
          </a:p>
          <a:p>
            <a:pPr indent="0" lvl="0" marL="444500" marR="0" rtl="0" algn="l">
              <a:lnSpc>
                <a:spcPct val="120000"/>
              </a:lnSpc>
              <a:spcBef>
                <a:spcPts val="0"/>
              </a:spcBef>
              <a:spcAft>
                <a:spcPts val="0"/>
              </a:spcAft>
              <a:buNone/>
            </a:pPr>
            <a:r>
              <a:rPr lang="es" sz="700">
                <a:latin typeface="Verdana"/>
                <a:ea typeface="Verdana"/>
                <a:cs typeface="Verdana"/>
                <a:sym typeface="Verdana"/>
              </a:rPr>
              <a:t>cout &lt;&lt; setw(7) &lt;&lt; j &lt;&lt; setw(10) &lt;&lt; n[j] &lt;&lt; endl;</a:t>
            </a:r>
            <a:endParaRPr sz="700">
              <a:latin typeface="Verdana"/>
              <a:ea typeface="Verdana"/>
              <a:cs typeface="Verdana"/>
              <a:sym typeface="Verdana"/>
            </a:endParaRPr>
          </a:p>
          <a:p>
            <a:pPr indent="0" lvl="0" marL="2794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537" name="Google Shape;537;p65"/>
          <p:cNvSpPr txBox="1"/>
          <p:nvPr/>
        </p:nvSpPr>
        <p:spPr>
          <a:xfrm>
            <a:off x="1188417" y="3794146"/>
            <a:ext cx="334340"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538" name="Google Shape;538;p65"/>
          <p:cNvSpPr/>
          <p:nvPr/>
        </p:nvSpPr>
        <p:spPr>
          <a:xfrm>
            <a:off x="1151378" y="3949644"/>
            <a:ext cx="7735139" cy="1063929"/>
          </a:xfrm>
          <a:custGeom>
            <a:rect b="b" l="l" r="r" t="t"/>
            <a:pathLst>
              <a:path extrusionOk="0" h="671194" w="4877435">
                <a:moveTo>
                  <a:pt x="4877346" y="0"/>
                </a:moveTo>
                <a:lnTo>
                  <a:pt x="0" y="0"/>
                </a:lnTo>
                <a:lnTo>
                  <a:pt x="0" y="670928"/>
                </a:lnTo>
                <a:lnTo>
                  <a:pt x="4877346" y="670928"/>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39" name="Google Shape;539;p65"/>
          <p:cNvSpPr txBox="1"/>
          <p:nvPr/>
        </p:nvSpPr>
        <p:spPr>
          <a:xfrm>
            <a:off x="1460200" y="4135269"/>
            <a:ext cx="890231"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latin typeface="Verdana"/>
                <a:ea typeface="Verdana"/>
                <a:cs typeface="Verdana"/>
                <a:sym typeface="Verdana"/>
              </a:rPr>
              <a:t>Element	Value</a:t>
            </a:r>
            <a:endParaRPr sz="700">
              <a:latin typeface="Verdana"/>
              <a:ea typeface="Verdana"/>
              <a:cs typeface="Verdana"/>
              <a:sym typeface="Verdana"/>
            </a:endParaRPr>
          </a:p>
        </p:txBody>
      </p:sp>
      <p:graphicFrame>
        <p:nvGraphicFramePr>
          <p:cNvPr id="540" name="Google Shape;540;p65"/>
          <p:cNvGraphicFramePr/>
          <p:nvPr/>
        </p:nvGraphicFramePr>
        <p:xfrm>
          <a:off x="1757612" y="4270203"/>
          <a:ext cx="3000000" cy="3000000"/>
        </p:xfrm>
        <a:graphic>
          <a:graphicData uri="http://schemas.openxmlformats.org/drawingml/2006/table">
            <a:tbl>
              <a:tblPr bandRow="1" firstRow="1">
                <a:noFill/>
                <a:tableStyleId>{B3E16E4B-90E4-48C1-A7A8-75AEA4A4D537}</a:tableStyleId>
              </a:tblPr>
              <a:tblGrid>
                <a:gridCol w="300075"/>
                <a:gridCol w="300075"/>
              </a:tblGrid>
              <a:tr h="106675">
                <a:tc>
                  <a:txBody>
                    <a:bodyPr/>
                    <a:lstStyle/>
                    <a:p>
                      <a:pPr indent="0" lvl="0" marL="25400" marR="0" rtl="0" algn="l">
                        <a:lnSpc>
                          <a:spcPct val="95555"/>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1</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r>
              <a:tr h="106675">
                <a:tc>
                  <a:txBody>
                    <a:bodyPr/>
                    <a:lstStyle/>
                    <a:p>
                      <a:pPr indent="0" lvl="0" marL="25400" marR="0" rtl="0" algn="l">
                        <a:lnSpc>
                          <a:spcPct val="95555"/>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r>
            </a:tbl>
          </a:graphicData>
        </a:graphic>
      </p:graphicFrame>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546" name="Google Shape;546;p66"/>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grpSp>
        <p:nvGrpSpPr>
          <p:cNvPr id="547" name="Google Shape;547;p66"/>
          <p:cNvGrpSpPr/>
          <p:nvPr/>
        </p:nvGrpSpPr>
        <p:grpSpPr>
          <a:xfrm>
            <a:off x="1114319" y="3681456"/>
            <a:ext cx="7948773" cy="1384155"/>
            <a:chOff x="702640" y="2322499"/>
            <a:chExt cx="5012143" cy="873214"/>
          </a:xfrm>
        </p:grpSpPr>
        <p:sp>
          <p:nvSpPr>
            <p:cNvPr id="548" name="Google Shape;548;p66"/>
            <p:cNvSpPr/>
            <p:nvPr/>
          </p:nvSpPr>
          <p:spPr>
            <a:xfrm>
              <a:off x="4230498" y="3155225"/>
              <a:ext cx="43180" cy="30480"/>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49" name="Google Shape;549;p66"/>
            <p:cNvSpPr/>
            <p:nvPr/>
          </p:nvSpPr>
          <p:spPr>
            <a:xfrm>
              <a:off x="4150880" y="3151263"/>
              <a:ext cx="203200" cy="38735"/>
            </a:xfrm>
            <a:custGeom>
              <a:rect b="b" l="l" r="r" t="t"/>
              <a:pathLst>
                <a:path extrusionOk="0" h="38735" w="203200">
                  <a:moveTo>
                    <a:pt x="25400" y="0"/>
                  </a:moveTo>
                  <a:lnTo>
                    <a:pt x="0" y="19050"/>
                  </a:lnTo>
                  <a:lnTo>
                    <a:pt x="25400" y="38112"/>
                  </a:lnTo>
                  <a:lnTo>
                    <a:pt x="25400" y="0"/>
                  </a:lnTo>
                  <a:close/>
                </a:path>
                <a:path extrusionOk="0" h="38735" w="203200">
                  <a:moveTo>
                    <a:pt x="203200" y="19050"/>
                  </a:moveTo>
                  <a:lnTo>
                    <a:pt x="177800" y="0"/>
                  </a:lnTo>
                  <a:lnTo>
                    <a:pt x="177800" y="38112"/>
                  </a:lnTo>
                  <a:lnTo>
                    <a:pt x="203200" y="1905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0" name="Google Shape;550;p66"/>
            <p:cNvSpPr/>
            <p:nvPr/>
          </p:nvSpPr>
          <p:spPr>
            <a:xfrm>
              <a:off x="4483137" y="3144912"/>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1" name="Google Shape;551;p66"/>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2" name="Google Shape;552;p66"/>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3" name="Google Shape;553;p66"/>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4" name="Google Shape;554;p66"/>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5" name="Google Shape;555;p66"/>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6" name="Google Shape;556;p66"/>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7" name="Google Shape;557;p66"/>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8" name="Google Shape;558;p66"/>
            <p:cNvSpPr/>
            <p:nvPr/>
          </p:nvSpPr>
          <p:spPr>
            <a:xfrm>
              <a:off x="5303457" y="3144912"/>
              <a:ext cx="50800" cy="50800"/>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59" name="Google Shape;559;p66"/>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0" name="Google Shape;560;p66"/>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1" name="Google Shape;561;p66"/>
            <p:cNvSpPr/>
            <p:nvPr/>
          </p:nvSpPr>
          <p:spPr>
            <a:xfrm>
              <a:off x="5481104" y="3144912"/>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2" name="Google Shape;562;p66"/>
            <p:cNvSpPr/>
            <p:nvPr/>
          </p:nvSpPr>
          <p:spPr>
            <a:xfrm>
              <a:off x="702640" y="2322499"/>
              <a:ext cx="4924425" cy="123189"/>
            </a:xfrm>
            <a:custGeom>
              <a:rect b="b" l="l" r="r" t="t"/>
              <a:pathLst>
                <a:path extrusionOk="0" h="123189" w="4924425">
                  <a:moveTo>
                    <a:pt x="4924069" y="0"/>
                  </a:moveTo>
                  <a:lnTo>
                    <a:pt x="0" y="0"/>
                  </a:lnTo>
                  <a:lnTo>
                    <a:pt x="0" y="116268"/>
                  </a:lnTo>
                  <a:lnTo>
                    <a:pt x="0" y="122593"/>
                  </a:lnTo>
                  <a:lnTo>
                    <a:pt x="4924069" y="122593"/>
                  </a:lnTo>
                  <a:lnTo>
                    <a:pt x="4924069" y="116268"/>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563" name="Google Shape;563;p66"/>
          <p:cNvGrpSpPr/>
          <p:nvPr/>
        </p:nvGrpSpPr>
        <p:grpSpPr>
          <a:xfrm>
            <a:off x="0" y="0"/>
            <a:ext cx="9135580" cy="902881"/>
            <a:chOff x="0" y="0"/>
            <a:chExt cx="5760491" cy="569595"/>
          </a:xfrm>
        </p:grpSpPr>
        <p:sp>
          <p:nvSpPr>
            <p:cNvPr id="564" name="Google Shape;564;p66"/>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5" name="Google Shape;565;p66"/>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566" name="Google Shape;566;p66"/>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7" name="Google Shape;567;p66"/>
          <p:cNvSpPr txBox="1"/>
          <p:nvPr>
            <p:ph type="title"/>
          </p:nvPr>
        </p:nvSpPr>
        <p:spPr>
          <a:xfrm>
            <a:off x="945899" y="98428"/>
            <a:ext cx="7252198" cy="664327"/>
          </a:xfrm>
          <a:prstGeom prst="rect">
            <a:avLst/>
          </a:prstGeom>
          <a:noFill/>
          <a:ln>
            <a:noFill/>
          </a:ln>
        </p:spPr>
        <p:txBody>
          <a:bodyPr anchorCtr="0" anchor="t" bIns="0" lIns="0" spcFirstLastPara="1" rIns="0" wrap="square" tIns="30200">
            <a:noAutofit/>
          </a:bodyPr>
          <a:lstStyle/>
          <a:p>
            <a:pPr indent="0" lvl="0" marL="127000" marR="12700" rtl="0" algn="l">
              <a:lnSpc>
                <a:spcPct val="119230"/>
              </a:lnSpc>
              <a:spcBef>
                <a:spcPts val="0"/>
              </a:spcBef>
              <a:spcAft>
                <a:spcPts val="0"/>
              </a:spcAft>
              <a:buNone/>
            </a:pPr>
            <a:r>
              <a:rPr lang="es" sz="2200"/>
              <a:t>Inicializar un arreglo en una declaración con una lista  inicializadora</a:t>
            </a:r>
            <a:endParaRPr sz="2200"/>
          </a:p>
        </p:txBody>
      </p:sp>
      <p:sp>
        <p:nvSpPr>
          <p:cNvPr id="568" name="Google Shape;568;p66"/>
          <p:cNvSpPr/>
          <p:nvPr/>
        </p:nvSpPr>
        <p:spPr>
          <a:xfrm>
            <a:off x="1114319" y="1147291"/>
            <a:ext cx="7809661" cy="182187"/>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69" name="Google Shape;569;p66"/>
          <p:cNvSpPr txBox="1"/>
          <p:nvPr/>
        </p:nvSpPr>
        <p:spPr>
          <a:xfrm>
            <a:off x="1168276" y="1180000"/>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570" name="Google Shape;570;p66"/>
          <p:cNvSpPr/>
          <p:nvPr/>
        </p:nvSpPr>
        <p:spPr>
          <a:xfrm>
            <a:off x="1151378" y="1318648"/>
            <a:ext cx="7735139" cy="2160069"/>
          </a:xfrm>
          <a:custGeom>
            <a:rect b="b" l="l" r="r" t="t"/>
            <a:pathLst>
              <a:path extrusionOk="0" h="1362710" w="4877435">
                <a:moveTo>
                  <a:pt x="4877346" y="0"/>
                </a:moveTo>
                <a:lnTo>
                  <a:pt x="0" y="0"/>
                </a:lnTo>
                <a:lnTo>
                  <a:pt x="0" y="1362684"/>
                </a:lnTo>
                <a:lnTo>
                  <a:pt x="4877346" y="1362684"/>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71" name="Google Shape;571;p66"/>
          <p:cNvSpPr txBox="1"/>
          <p:nvPr/>
        </p:nvSpPr>
        <p:spPr>
          <a:xfrm>
            <a:off x="1440059" y="1504292"/>
            <a:ext cx="1127894" cy="474088"/>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p:txBody>
      </p:sp>
      <p:sp>
        <p:nvSpPr>
          <p:cNvPr id="572" name="Google Shape;572;p66"/>
          <p:cNvSpPr txBox="1"/>
          <p:nvPr/>
        </p:nvSpPr>
        <p:spPr>
          <a:xfrm>
            <a:off x="1399777" y="2045800"/>
            <a:ext cx="3205435" cy="1232024"/>
          </a:xfrm>
          <a:prstGeom prst="rect">
            <a:avLst/>
          </a:prstGeom>
          <a:noFill/>
          <a:ln>
            <a:noFill/>
          </a:ln>
        </p:spPr>
        <p:txBody>
          <a:bodyPr anchorCtr="0" anchor="t" bIns="0" lIns="0" spcFirstLastPara="1" rIns="0" wrap="square" tIns="19100">
            <a:noAutofit/>
          </a:bodyPr>
          <a:lstStyle/>
          <a:p>
            <a:pPr indent="0" lvl="0" marL="63500" marR="0" rtl="0" algn="l">
              <a:lnSpc>
                <a:spcPct val="10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79400" marR="0" rtl="0" algn="l">
              <a:lnSpc>
                <a:spcPct val="100000"/>
              </a:lnSpc>
              <a:spcBef>
                <a:spcPts val="0"/>
              </a:spcBef>
              <a:spcAft>
                <a:spcPts val="0"/>
              </a:spcAft>
              <a:buNone/>
            </a:pPr>
            <a:r>
              <a:rPr lang="es" sz="700">
                <a:latin typeface="Verdana"/>
                <a:ea typeface="Verdana"/>
                <a:cs typeface="Verdana"/>
                <a:sym typeface="Verdana"/>
              </a:rPr>
              <a:t>array&lt;int, 5&gt; n{32, 27, 64, 18, 95};</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79400" marR="0" rtl="0" algn="l">
              <a:lnSpc>
                <a:spcPct val="100000"/>
              </a:lnSpc>
              <a:spcBef>
                <a:spcPts val="0"/>
              </a:spcBef>
              <a:spcAft>
                <a:spcPts val="0"/>
              </a:spcAft>
              <a:buNone/>
            </a:pPr>
            <a:r>
              <a:rPr lang="es" sz="700">
                <a:latin typeface="Verdana"/>
                <a:ea typeface="Verdana"/>
                <a:cs typeface="Verdana"/>
                <a:sym typeface="Verdana"/>
              </a:rPr>
              <a:t>cout &lt;&lt; "Element" &lt;&lt; setw(10) &lt;&lt; "Value" &lt;&lt; endl;</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800">
              <a:latin typeface="Verdana"/>
              <a:ea typeface="Verdana"/>
              <a:cs typeface="Verdana"/>
              <a:sym typeface="Verdana"/>
            </a:endParaRPr>
          </a:p>
          <a:p>
            <a:pPr indent="0" lvl="0" marL="0" marR="0" rtl="0" algn="l">
              <a:lnSpc>
                <a:spcPct val="100000"/>
              </a:lnSpc>
              <a:spcBef>
                <a:spcPts val="0"/>
              </a:spcBef>
              <a:spcAft>
                <a:spcPts val="0"/>
              </a:spcAft>
              <a:buNone/>
            </a:pPr>
            <a:r>
              <a:t/>
            </a:r>
            <a:endParaRPr sz="600">
              <a:latin typeface="Verdana"/>
              <a:ea typeface="Verdana"/>
              <a:cs typeface="Verdana"/>
              <a:sym typeface="Verdana"/>
            </a:endParaRPr>
          </a:p>
          <a:p>
            <a:pPr indent="0" lvl="0" marL="279400" marR="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i{0}; i &lt; n.size(); ++i) {</a:t>
            </a:r>
            <a:endParaRPr sz="700">
              <a:latin typeface="Verdana"/>
              <a:ea typeface="Verdana"/>
              <a:cs typeface="Verdana"/>
              <a:sym typeface="Verdana"/>
            </a:endParaRPr>
          </a:p>
          <a:p>
            <a:pPr indent="0" lvl="0" marL="444500" marR="0" rtl="0" algn="l">
              <a:lnSpc>
                <a:spcPct val="120000"/>
              </a:lnSpc>
              <a:spcBef>
                <a:spcPts val="0"/>
              </a:spcBef>
              <a:spcAft>
                <a:spcPts val="0"/>
              </a:spcAft>
              <a:buNone/>
            </a:pPr>
            <a:r>
              <a:rPr lang="es" sz="700">
                <a:latin typeface="Verdana"/>
                <a:ea typeface="Verdana"/>
                <a:cs typeface="Verdana"/>
                <a:sym typeface="Verdana"/>
              </a:rPr>
              <a:t>cout &lt;&lt; setw(7) &lt;&lt; i &lt;&lt; setw(10) &lt;&lt; n[i] &lt;&lt; endl;</a:t>
            </a:r>
            <a:endParaRPr sz="700">
              <a:latin typeface="Verdana"/>
              <a:ea typeface="Verdana"/>
              <a:cs typeface="Verdana"/>
              <a:sym typeface="Verdana"/>
            </a:endParaRPr>
          </a:p>
          <a:p>
            <a:pPr indent="0" lvl="0" marL="2794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573" name="Google Shape;573;p66"/>
          <p:cNvSpPr txBox="1"/>
          <p:nvPr/>
        </p:nvSpPr>
        <p:spPr>
          <a:xfrm>
            <a:off x="1168276" y="3710280"/>
            <a:ext cx="354481"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574" name="Google Shape;574;p66"/>
          <p:cNvSpPr/>
          <p:nvPr/>
        </p:nvSpPr>
        <p:spPr>
          <a:xfrm>
            <a:off x="1151378" y="3865757"/>
            <a:ext cx="7735139" cy="1063929"/>
          </a:xfrm>
          <a:custGeom>
            <a:rect b="b" l="l" r="r" t="t"/>
            <a:pathLst>
              <a:path extrusionOk="0" h="671194" w="4877435">
                <a:moveTo>
                  <a:pt x="4877346" y="0"/>
                </a:moveTo>
                <a:lnTo>
                  <a:pt x="0" y="0"/>
                </a:lnTo>
                <a:lnTo>
                  <a:pt x="0" y="670928"/>
                </a:lnTo>
                <a:lnTo>
                  <a:pt x="4877346" y="670928"/>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75" name="Google Shape;575;p66"/>
          <p:cNvSpPr txBox="1"/>
          <p:nvPr/>
        </p:nvSpPr>
        <p:spPr>
          <a:xfrm>
            <a:off x="1440059" y="4051403"/>
            <a:ext cx="910372"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Element	Value</a:t>
            </a:r>
            <a:endParaRPr sz="700">
              <a:latin typeface="Verdana"/>
              <a:ea typeface="Verdana"/>
              <a:cs typeface="Verdana"/>
              <a:sym typeface="Verdana"/>
            </a:endParaRPr>
          </a:p>
        </p:txBody>
      </p:sp>
      <p:graphicFrame>
        <p:nvGraphicFramePr>
          <p:cNvPr id="576" name="Google Shape;576;p66"/>
          <p:cNvGraphicFramePr/>
          <p:nvPr/>
        </p:nvGraphicFramePr>
        <p:xfrm>
          <a:off x="1756849" y="4186337"/>
          <a:ext cx="3000000" cy="3000000"/>
        </p:xfrm>
        <a:graphic>
          <a:graphicData uri="http://schemas.openxmlformats.org/drawingml/2006/table">
            <a:tbl>
              <a:tblPr bandRow="1" firstRow="1">
                <a:noFill/>
                <a:tableStyleId>{B3E16E4B-90E4-48C1-A7A8-75AEA4A4D537}</a:tableStyleId>
              </a:tblPr>
              <a:tblGrid>
                <a:gridCol w="273925"/>
                <a:gridCol w="328275"/>
              </a:tblGrid>
              <a:tr h="106675">
                <a:tc>
                  <a:txBody>
                    <a:bodyPr/>
                    <a:lstStyle/>
                    <a:p>
                      <a:pPr indent="0" lvl="0" marL="25400" marR="0" rtl="0" algn="l">
                        <a:lnSpc>
                          <a:spcPct val="95555"/>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32</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1</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27</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64</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25400" marR="0" rtl="0" algn="l">
                        <a:lnSpc>
                          <a:spcPct val="97777"/>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18</a:t>
                      </a:r>
                      <a:endParaRPr sz="700" u="none" cap="none" strike="noStrike">
                        <a:latin typeface="Verdana"/>
                        <a:ea typeface="Verdana"/>
                        <a:cs typeface="Verdana"/>
                        <a:sym typeface="Verdana"/>
                      </a:endParaRPr>
                    </a:p>
                  </a:txBody>
                  <a:tcPr marT="0" marB="0" marR="0" marL="0">
                    <a:solidFill>
                      <a:srgbClr val="E9E9F2"/>
                    </a:solidFill>
                  </a:tcPr>
                </a:tc>
              </a:tr>
              <a:tr h="106675">
                <a:tc>
                  <a:txBody>
                    <a:bodyPr/>
                    <a:lstStyle/>
                    <a:p>
                      <a:pPr indent="0" lvl="0" marL="25400" marR="0" rtl="0" algn="l">
                        <a:lnSpc>
                          <a:spcPct val="95555"/>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95</a:t>
                      </a:r>
                      <a:endParaRPr sz="700" u="none" cap="none" strike="noStrike">
                        <a:latin typeface="Verdana"/>
                        <a:ea typeface="Verdana"/>
                        <a:cs typeface="Verdana"/>
                        <a:sym typeface="Verdana"/>
                      </a:endParaRPr>
                    </a:p>
                  </a:txBody>
                  <a:tcPr marT="0" marB="0" marR="0" marL="0">
                    <a:solidFill>
                      <a:srgbClr val="E9E9F2"/>
                    </a:solidFill>
                  </a:tcPr>
                </a:tc>
              </a:tr>
            </a:tbl>
          </a:graphicData>
        </a:graphic>
      </p:graphicFrame>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582" name="Google Shape;582;p67"/>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grpSp>
        <p:nvGrpSpPr>
          <p:cNvPr id="583" name="Google Shape;583;p67"/>
          <p:cNvGrpSpPr/>
          <p:nvPr/>
        </p:nvGrpSpPr>
        <p:grpSpPr>
          <a:xfrm>
            <a:off x="1114319" y="3861993"/>
            <a:ext cx="7948773" cy="1203619"/>
            <a:chOff x="702640" y="2436393"/>
            <a:chExt cx="5012143" cy="759320"/>
          </a:xfrm>
        </p:grpSpPr>
        <p:sp>
          <p:nvSpPr>
            <p:cNvPr id="584" name="Google Shape;584;p67"/>
            <p:cNvSpPr/>
            <p:nvPr/>
          </p:nvSpPr>
          <p:spPr>
            <a:xfrm>
              <a:off x="4230498" y="3155225"/>
              <a:ext cx="43180" cy="30480"/>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85" name="Google Shape;585;p67"/>
            <p:cNvSpPr/>
            <p:nvPr/>
          </p:nvSpPr>
          <p:spPr>
            <a:xfrm>
              <a:off x="4150880" y="3151263"/>
              <a:ext cx="203200" cy="38735"/>
            </a:xfrm>
            <a:custGeom>
              <a:rect b="b" l="l" r="r" t="t"/>
              <a:pathLst>
                <a:path extrusionOk="0" h="38735" w="203200">
                  <a:moveTo>
                    <a:pt x="25400" y="0"/>
                  </a:moveTo>
                  <a:lnTo>
                    <a:pt x="0" y="19050"/>
                  </a:lnTo>
                  <a:lnTo>
                    <a:pt x="25400" y="38112"/>
                  </a:lnTo>
                  <a:lnTo>
                    <a:pt x="25400" y="0"/>
                  </a:lnTo>
                  <a:close/>
                </a:path>
                <a:path extrusionOk="0" h="38735" w="203200">
                  <a:moveTo>
                    <a:pt x="203200" y="19050"/>
                  </a:moveTo>
                  <a:lnTo>
                    <a:pt x="177800" y="0"/>
                  </a:lnTo>
                  <a:lnTo>
                    <a:pt x="177800" y="38112"/>
                  </a:lnTo>
                  <a:lnTo>
                    <a:pt x="203200" y="1905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86" name="Google Shape;586;p67"/>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87" name="Google Shape;587;p67"/>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88" name="Google Shape;588;p67"/>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89" name="Google Shape;589;p67"/>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0" name="Google Shape;590;p67"/>
            <p:cNvSpPr/>
            <p:nvPr/>
          </p:nvSpPr>
          <p:spPr>
            <a:xfrm>
              <a:off x="4765269" y="3144913"/>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1" name="Google Shape;591;p67"/>
            <p:cNvSpPr/>
            <p:nvPr/>
          </p:nvSpPr>
          <p:spPr>
            <a:xfrm>
              <a:off x="5034357" y="3144913"/>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2" name="Google Shape;592;p67"/>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3" name="Google Shape;593;p67"/>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4" name="Google Shape;594;p67"/>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5" name="Google Shape;595;p67"/>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6" name="Google Shape;596;p67"/>
            <p:cNvSpPr/>
            <p:nvPr/>
          </p:nvSpPr>
          <p:spPr>
            <a:xfrm>
              <a:off x="702640" y="2436393"/>
              <a:ext cx="4924425" cy="123189"/>
            </a:xfrm>
            <a:custGeom>
              <a:rect b="b" l="l" r="r" t="t"/>
              <a:pathLst>
                <a:path extrusionOk="0" h="123189" w="4924425">
                  <a:moveTo>
                    <a:pt x="4924069" y="0"/>
                  </a:moveTo>
                  <a:lnTo>
                    <a:pt x="0" y="0"/>
                  </a:lnTo>
                  <a:lnTo>
                    <a:pt x="0" y="116268"/>
                  </a:lnTo>
                  <a:lnTo>
                    <a:pt x="0" y="122593"/>
                  </a:lnTo>
                  <a:lnTo>
                    <a:pt x="4924069" y="122593"/>
                  </a:lnTo>
                  <a:lnTo>
                    <a:pt x="4924069" y="116268"/>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597" name="Google Shape;597;p67"/>
          <p:cNvGrpSpPr/>
          <p:nvPr/>
        </p:nvGrpSpPr>
        <p:grpSpPr>
          <a:xfrm>
            <a:off x="0" y="0"/>
            <a:ext cx="9135580" cy="902881"/>
            <a:chOff x="0" y="0"/>
            <a:chExt cx="5760491" cy="569595"/>
          </a:xfrm>
        </p:grpSpPr>
        <p:sp>
          <p:nvSpPr>
            <p:cNvPr id="598" name="Google Shape;598;p67"/>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599" name="Google Shape;599;p67"/>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600" name="Google Shape;600;p67"/>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01" name="Google Shape;601;p67"/>
          <p:cNvSpPr txBox="1"/>
          <p:nvPr>
            <p:ph type="title"/>
          </p:nvPr>
        </p:nvSpPr>
        <p:spPr>
          <a:xfrm>
            <a:off x="945899" y="98428"/>
            <a:ext cx="7252198" cy="664327"/>
          </a:xfrm>
          <a:prstGeom prst="rect">
            <a:avLst/>
          </a:prstGeom>
          <a:noFill/>
          <a:ln>
            <a:noFill/>
          </a:ln>
        </p:spPr>
        <p:txBody>
          <a:bodyPr anchorCtr="0" anchor="t" bIns="0" lIns="0" spcFirstLastPara="1" rIns="0" wrap="square" tIns="30200">
            <a:noAutofit/>
          </a:bodyPr>
          <a:lstStyle/>
          <a:p>
            <a:pPr indent="0" lvl="0" marL="127000" marR="12700" rtl="0" algn="l">
              <a:lnSpc>
                <a:spcPct val="119230"/>
              </a:lnSpc>
              <a:spcBef>
                <a:spcPts val="0"/>
              </a:spcBef>
              <a:spcAft>
                <a:spcPts val="0"/>
              </a:spcAft>
              <a:buNone/>
            </a:pPr>
            <a:r>
              <a:rPr lang="es" sz="2200"/>
              <a:t>Especificar el tamaño de un arreglo con una variable  constante y ajustar sus elementos</a:t>
            </a:r>
            <a:endParaRPr sz="2200"/>
          </a:p>
        </p:txBody>
      </p:sp>
      <p:sp>
        <p:nvSpPr>
          <p:cNvPr id="602" name="Google Shape;602;p67"/>
          <p:cNvSpPr/>
          <p:nvPr/>
        </p:nvSpPr>
        <p:spPr>
          <a:xfrm>
            <a:off x="1114338" y="1063083"/>
            <a:ext cx="7809661" cy="172121"/>
          </a:xfrm>
          <a:custGeom>
            <a:rect b="b" l="l" r="r" t="t"/>
            <a:pathLst>
              <a:path extrusionOk="0" h="108584" w="4924425">
                <a:moveTo>
                  <a:pt x="0" y="108102"/>
                </a:moveTo>
                <a:lnTo>
                  <a:pt x="4924069" y="108102"/>
                </a:lnTo>
                <a:lnTo>
                  <a:pt x="4924069" y="0"/>
                </a:lnTo>
                <a:lnTo>
                  <a:pt x="0" y="0"/>
                </a:lnTo>
                <a:lnTo>
                  <a:pt x="0" y="108102"/>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03" name="Google Shape;603;p67"/>
          <p:cNvSpPr txBox="1"/>
          <p:nvPr/>
        </p:nvSpPr>
        <p:spPr>
          <a:xfrm>
            <a:off x="1188417" y="1095792"/>
            <a:ext cx="251762"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604" name="Google Shape;604;p67"/>
          <p:cNvSpPr txBox="1"/>
          <p:nvPr/>
        </p:nvSpPr>
        <p:spPr>
          <a:xfrm>
            <a:off x="1126684" y="1244464"/>
            <a:ext cx="7772400" cy="2475121"/>
          </a:xfrm>
          <a:prstGeom prst="rect">
            <a:avLst/>
          </a:prstGeom>
          <a:solidFill>
            <a:srgbClr val="E9E9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800">
              <a:latin typeface="Times New Roman"/>
              <a:ea typeface="Times New Roman"/>
              <a:cs typeface="Times New Roman"/>
              <a:sym typeface="Times New Roman"/>
            </a:endParaRPr>
          </a:p>
          <a:p>
            <a:pPr indent="0" lvl="0" marL="330200" marR="6337300" rtl="0" algn="l">
              <a:lnSpc>
                <a:spcPct val="100000"/>
              </a:lnSpc>
              <a:spcBef>
                <a:spcPts val="60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30200" marR="0" rtl="0" algn="l">
              <a:lnSpc>
                <a:spcPct val="10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546100" marR="5626100" rtl="0" algn="l">
              <a:lnSpc>
                <a:spcPct val="199200"/>
              </a:lnSpc>
              <a:spcBef>
                <a:spcPts val="0"/>
              </a:spcBef>
              <a:spcAft>
                <a:spcPts val="0"/>
              </a:spcAft>
              <a:buNone/>
            </a:pPr>
            <a:r>
              <a:rPr lang="es" sz="700">
                <a:latin typeface="Verdana"/>
                <a:ea typeface="Verdana"/>
                <a:cs typeface="Verdana"/>
                <a:sym typeface="Verdana"/>
              </a:rPr>
              <a:t>const size</a:t>
            </a:r>
            <a:r>
              <a:rPr baseline="30000" lang="es" sz="1100">
                <a:latin typeface="Verdana"/>
                <a:ea typeface="Verdana"/>
                <a:cs typeface="Verdana"/>
                <a:sym typeface="Verdana"/>
              </a:rPr>
              <a:t>_</a:t>
            </a:r>
            <a:r>
              <a:rPr lang="es" sz="700">
                <a:latin typeface="Verdana"/>
                <a:ea typeface="Verdana"/>
                <a:cs typeface="Verdana"/>
                <a:sym typeface="Verdana"/>
              </a:rPr>
              <a:t>t arraySize{5};  array&lt;int, arraySize&gt; values;</a:t>
            </a:r>
            <a:endParaRPr sz="700">
              <a:latin typeface="Verdana"/>
              <a:ea typeface="Verdana"/>
              <a:cs typeface="Verdana"/>
              <a:sym typeface="Verdana"/>
            </a:endParaRPr>
          </a:p>
          <a:p>
            <a:pPr indent="0" lvl="0" marL="0" marR="0" rtl="0" algn="l">
              <a:lnSpc>
                <a:spcPct val="100000"/>
              </a:lnSpc>
              <a:spcBef>
                <a:spcPts val="100"/>
              </a:spcBef>
              <a:spcAft>
                <a:spcPts val="0"/>
              </a:spcAft>
              <a:buNone/>
            </a:pPr>
            <a:r>
              <a:t/>
            </a:r>
            <a:endParaRPr sz="600">
              <a:latin typeface="Verdana"/>
              <a:ea typeface="Verdana"/>
              <a:cs typeface="Verdana"/>
              <a:sym typeface="Verdana"/>
            </a:endParaRPr>
          </a:p>
          <a:p>
            <a:pPr indent="-165100" lvl="0" marL="711200" marR="4864100" rtl="0" algn="l">
              <a:lnSpc>
                <a:spcPct val="116199"/>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i{0}; i &lt; values.size(); ++i) {  </a:t>
            </a:r>
            <a:r>
              <a:rPr baseline="30000" lang="es" sz="1100">
                <a:latin typeface="Verdana"/>
                <a:ea typeface="Verdana"/>
                <a:cs typeface="Verdana"/>
                <a:sym typeface="Verdana"/>
              </a:rPr>
              <a:t>values[i] = 2 + 2 </a:t>
            </a:r>
            <a:r>
              <a:rPr lang="es" sz="700">
                <a:latin typeface="Verdana"/>
                <a:ea typeface="Verdana"/>
                <a:cs typeface="Verdana"/>
                <a:sym typeface="Verdana"/>
              </a:rPr>
              <a:t>* </a:t>
            </a:r>
            <a:r>
              <a:rPr baseline="30000" lang="es" sz="1100">
                <a:latin typeface="Verdana"/>
                <a:ea typeface="Verdana"/>
                <a:cs typeface="Verdana"/>
                <a:sym typeface="Verdana"/>
              </a:rPr>
              <a:t>i;</a:t>
            </a:r>
            <a:endParaRPr baseline="30000" sz="1100">
              <a:latin typeface="Verdana"/>
              <a:ea typeface="Verdana"/>
              <a:cs typeface="Verdana"/>
              <a:sym typeface="Verdana"/>
            </a:endParaRPr>
          </a:p>
          <a:p>
            <a:pPr indent="0" lvl="0" marL="546100" marR="0" rtl="0" algn="l">
              <a:lnSpc>
                <a:spcPct val="98888"/>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546100" marR="4546600" rtl="0" algn="l">
              <a:lnSpc>
                <a:spcPct val="80000"/>
              </a:lnSpc>
              <a:spcBef>
                <a:spcPts val="0"/>
              </a:spcBef>
              <a:spcAft>
                <a:spcPts val="0"/>
              </a:spcAft>
              <a:buNone/>
            </a:pPr>
            <a:r>
              <a:rPr lang="es" sz="700">
                <a:latin typeface="Verdana"/>
                <a:ea typeface="Verdana"/>
                <a:cs typeface="Verdana"/>
                <a:sym typeface="Verdana"/>
              </a:rPr>
              <a:t>cout &lt;&lt; "Element" &lt;&lt; setw(10) &lt;&lt; "Value" &lt;&lt; endl;  for (size</a:t>
            </a:r>
            <a:r>
              <a:rPr baseline="30000" lang="es" sz="1100">
                <a:latin typeface="Verdana"/>
                <a:ea typeface="Verdana"/>
                <a:cs typeface="Verdana"/>
                <a:sym typeface="Verdana"/>
              </a:rPr>
              <a:t>_</a:t>
            </a:r>
            <a:r>
              <a:rPr lang="es" sz="700">
                <a:latin typeface="Verdana"/>
                <a:ea typeface="Verdana"/>
                <a:cs typeface="Verdana"/>
                <a:sym typeface="Verdana"/>
              </a:rPr>
              <a:t>t j{0}; j &lt; values.size(); ++j) {</a:t>
            </a:r>
            <a:endParaRPr sz="700">
              <a:latin typeface="Verdana"/>
              <a:ea typeface="Verdana"/>
              <a:cs typeface="Verdana"/>
              <a:sym typeface="Verdana"/>
            </a:endParaRPr>
          </a:p>
          <a:p>
            <a:pPr indent="0" lvl="0" marL="711200" marR="0" rtl="0" algn="l">
              <a:lnSpc>
                <a:spcPct val="114444"/>
              </a:lnSpc>
              <a:spcBef>
                <a:spcPts val="0"/>
              </a:spcBef>
              <a:spcAft>
                <a:spcPts val="0"/>
              </a:spcAft>
              <a:buNone/>
            </a:pPr>
            <a:r>
              <a:rPr lang="es" sz="700">
                <a:latin typeface="Verdana"/>
                <a:ea typeface="Verdana"/>
                <a:cs typeface="Verdana"/>
                <a:sym typeface="Verdana"/>
              </a:rPr>
              <a:t>cout &lt;&lt; setw(7) &lt;&lt; j &lt;&lt; setw(10) &lt;&lt; values[j] &lt;&lt; endl;</a:t>
            </a:r>
            <a:endParaRPr sz="700">
              <a:latin typeface="Verdana"/>
              <a:ea typeface="Verdana"/>
              <a:cs typeface="Verdana"/>
              <a:sym typeface="Verdana"/>
            </a:endParaRPr>
          </a:p>
          <a:p>
            <a:pPr indent="0" lvl="0" marL="5461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3302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605" name="Google Shape;605;p67"/>
          <p:cNvSpPr txBox="1"/>
          <p:nvPr/>
        </p:nvSpPr>
        <p:spPr>
          <a:xfrm>
            <a:off x="1188417" y="3890796"/>
            <a:ext cx="334340"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606" name="Google Shape;606;p67"/>
          <p:cNvSpPr/>
          <p:nvPr/>
        </p:nvSpPr>
        <p:spPr>
          <a:xfrm>
            <a:off x="1151378" y="4046273"/>
            <a:ext cx="7735139" cy="1063929"/>
          </a:xfrm>
          <a:custGeom>
            <a:rect b="b" l="l" r="r" t="t"/>
            <a:pathLst>
              <a:path extrusionOk="0" h="671194" w="4877435">
                <a:moveTo>
                  <a:pt x="4877346" y="0"/>
                </a:moveTo>
                <a:lnTo>
                  <a:pt x="0" y="0"/>
                </a:lnTo>
                <a:lnTo>
                  <a:pt x="0" y="670928"/>
                </a:lnTo>
                <a:lnTo>
                  <a:pt x="4877346" y="670928"/>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aphicFrame>
        <p:nvGraphicFramePr>
          <p:cNvPr id="607" name="Google Shape;607;p67"/>
          <p:cNvGraphicFramePr/>
          <p:nvPr/>
        </p:nvGraphicFramePr>
        <p:xfrm>
          <a:off x="1431040" y="4258547"/>
          <a:ext cx="3000000" cy="3000000"/>
        </p:xfrm>
        <a:graphic>
          <a:graphicData uri="http://schemas.openxmlformats.org/drawingml/2006/table">
            <a:tbl>
              <a:tblPr bandRow="1" firstRow="1">
                <a:noFill/>
                <a:tableStyleId>{B3E16E4B-90E4-48C1-A7A8-75AEA4A4D537}</a:tableStyleId>
              </a:tblPr>
              <a:tblGrid>
                <a:gridCol w="518625"/>
                <a:gridCol w="409875"/>
              </a:tblGrid>
              <a:tr h="106675">
                <a:tc>
                  <a:txBody>
                    <a:bodyPr/>
                    <a:lstStyle/>
                    <a:p>
                      <a:pPr indent="0" lvl="0" marL="0" marR="101600" rtl="0" algn="r">
                        <a:lnSpc>
                          <a:spcPct val="95555"/>
                        </a:lnSpc>
                        <a:spcBef>
                          <a:spcPts val="0"/>
                        </a:spcBef>
                        <a:spcAft>
                          <a:spcPts val="0"/>
                        </a:spcAft>
                        <a:buNone/>
                      </a:pPr>
                      <a:r>
                        <a:rPr lang="es" sz="700" u="none" cap="none" strike="noStrike">
                          <a:latin typeface="Verdana"/>
                          <a:ea typeface="Verdana"/>
                          <a:cs typeface="Verdana"/>
                          <a:sym typeface="Verdana"/>
                        </a:rPr>
                        <a:t>Element</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Value</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0</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1</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6</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8</a:t>
                      </a:r>
                      <a:endParaRPr sz="700" u="none" cap="none" strike="noStrike">
                        <a:latin typeface="Verdana"/>
                        <a:ea typeface="Verdana"/>
                        <a:cs typeface="Verdana"/>
                        <a:sym typeface="Verdana"/>
                      </a:endParaRPr>
                    </a:p>
                  </a:txBody>
                  <a:tcPr marT="0" marB="0" marR="0" marL="0">
                    <a:solidFill>
                      <a:srgbClr val="E9E9F2"/>
                    </a:solidFill>
                  </a:tcPr>
                </a:tc>
              </a:tr>
              <a:tr h="106675">
                <a:tc>
                  <a:txBody>
                    <a:bodyPr/>
                    <a:lstStyle/>
                    <a:p>
                      <a:pPr indent="0" lvl="0" marL="0" marR="101600" rtl="0" algn="r">
                        <a:lnSpc>
                          <a:spcPct val="95555"/>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10</a:t>
                      </a:r>
                      <a:endParaRPr sz="700" u="none" cap="none" strike="noStrike">
                        <a:latin typeface="Verdana"/>
                        <a:ea typeface="Verdana"/>
                        <a:cs typeface="Verdana"/>
                        <a:sym typeface="Verdana"/>
                      </a:endParaRPr>
                    </a:p>
                  </a:txBody>
                  <a:tcPr marT="0" marB="0" marR="0" marL="0">
                    <a:solidFill>
                      <a:srgbClr val="E9E9F2"/>
                    </a:solidFill>
                  </a:tcPr>
                </a:tc>
              </a:tr>
            </a:tbl>
          </a:graphicData>
        </a:graphic>
      </p:graphicFrame>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8"/>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613" name="Google Shape;613;p68"/>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614" name="Google Shape;614;p68"/>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15" name="Google Shape;615;p68"/>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16" name="Google Shape;616;p68"/>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617" name="Google Shape;617;p68"/>
          <p:cNvGrpSpPr/>
          <p:nvPr/>
        </p:nvGrpSpPr>
        <p:grpSpPr>
          <a:xfrm>
            <a:off x="7009641" y="4985087"/>
            <a:ext cx="322255" cy="80524"/>
            <a:chOff x="4419968" y="3144913"/>
            <a:chExt cx="203200" cy="50800"/>
          </a:xfrm>
        </p:grpSpPr>
        <p:sp>
          <p:nvSpPr>
            <p:cNvPr id="618" name="Google Shape;618;p68"/>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19" name="Google Shape;619;p68"/>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20" name="Google Shape;620;p68"/>
          <p:cNvGrpSpPr/>
          <p:nvPr/>
        </p:nvGrpSpPr>
        <p:grpSpPr>
          <a:xfrm>
            <a:off x="7436407" y="4985085"/>
            <a:ext cx="322255" cy="80524"/>
            <a:chOff x="4689068" y="3144912"/>
            <a:chExt cx="203200" cy="50800"/>
          </a:xfrm>
        </p:grpSpPr>
        <p:sp>
          <p:nvSpPr>
            <p:cNvPr id="621" name="Google Shape;621;p68"/>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22" name="Google Shape;622;p68"/>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23" name="Google Shape;623;p68"/>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24" name="Google Shape;624;p68"/>
          <p:cNvGrpSpPr/>
          <p:nvPr/>
        </p:nvGrpSpPr>
        <p:grpSpPr>
          <a:xfrm>
            <a:off x="7863155" y="4985085"/>
            <a:ext cx="322255" cy="80526"/>
            <a:chOff x="4958156" y="3144912"/>
            <a:chExt cx="203200" cy="50801"/>
          </a:xfrm>
        </p:grpSpPr>
        <p:sp>
          <p:nvSpPr>
            <p:cNvPr id="625" name="Google Shape;625;p68"/>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26" name="Google Shape;626;p68"/>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27" name="Google Shape;627;p68"/>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628" name="Google Shape;628;p68"/>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629" name="Google Shape;629;p68"/>
          <p:cNvGrpSpPr/>
          <p:nvPr/>
        </p:nvGrpSpPr>
        <p:grpSpPr>
          <a:xfrm>
            <a:off x="8692500" y="4985087"/>
            <a:ext cx="370592" cy="80524"/>
            <a:chOff x="5481104" y="3144913"/>
            <a:chExt cx="233679" cy="50800"/>
          </a:xfrm>
        </p:grpSpPr>
        <p:sp>
          <p:nvSpPr>
            <p:cNvPr id="630" name="Google Shape;630;p68"/>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31" name="Google Shape;631;p68"/>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32" name="Google Shape;632;p68"/>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33" name="Google Shape;633;p68"/>
          <p:cNvGrpSpPr/>
          <p:nvPr/>
        </p:nvGrpSpPr>
        <p:grpSpPr>
          <a:xfrm>
            <a:off x="0" y="0"/>
            <a:ext cx="9135580" cy="902881"/>
            <a:chOff x="0" y="0"/>
            <a:chExt cx="5760491" cy="569595"/>
          </a:xfrm>
        </p:grpSpPr>
        <p:sp>
          <p:nvSpPr>
            <p:cNvPr id="634" name="Google Shape;634;p68"/>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35" name="Google Shape;635;p68"/>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636" name="Google Shape;636;p68"/>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37" name="Google Shape;637;p68"/>
          <p:cNvSpPr txBox="1"/>
          <p:nvPr>
            <p:ph type="title"/>
          </p:nvPr>
        </p:nvSpPr>
        <p:spPr>
          <a:xfrm>
            <a:off x="1054097" y="254384"/>
            <a:ext cx="4606240"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Sumar los elementos de un arreglo</a:t>
            </a:r>
            <a:endParaRPr sz="2200"/>
          </a:p>
        </p:txBody>
      </p:sp>
      <p:sp>
        <p:nvSpPr>
          <p:cNvPr id="638" name="Google Shape;638;p68"/>
          <p:cNvSpPr/>
          <p:nvPr/>
        </p:nvSpPr>
        <p:spPr>
          <a:xfrm>
            <a:off x="1114319" y="1313454"/>
            <a:ext cx="7809661" cy="182187"/>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39" name="Google Shape;639;p68"/>
          <p:cNvSpPr txBox="1"/>
          <p:nvPr/>
        </p:nvSpPr>
        <p:spPr>
          <a:xfrm>
            <a:off x="1168276" y="1346142"/>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640" name="Google Shape;640;p68"/>
          <p:cNvSpPr/>
          <p:nvPr/>
        </p:nvSpPr>
        <p:spPr>
          <a:xfrm>
            <a:off x="1151378" y="1484790"/>
            <a:ext cx="7735139" cy="2268777"/>
          </a:xfrm>
          <a:custGeom>
            <a:rect b="b" l="l" r="r" t="t"/>
            <a:pathLst>
              <a:path extrusionOk="0" h="1431289" w="4877435">
                <a:moveTo>
                  <a:pt x="4877346" y="0"/>
                </a:moveTo>
                <a:lnTo>
                  <a:pt x="0" y="0"/>
                </a:lnTo>
                <a:lnTo>
                  <a:pt x="0" y="1430997"/>
                </a:lnTo>
                <a:lnTo>
                  <a:pt x="4877346" y="1430997"/>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41" name="Google Shape;641;p68"/>
          <p:cNvSpPr txBox="1"/>
          <p:nvPr/>
        </p:nvSpPr>
        <p:spPr>
          <a:xfrm>
            <a:off x="1440059" y="1670436"/>
            <a:ext cx="1127894" cy="474088"/>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p:txBody>
      </p:sp>
      <p:sp>
        <p:nvSpPr>
          <p:cNvPr id="642" name="Google Shape;642;p68"/>
          <p:cNvSpPr txBox="1"/>
          <p:nvPr/>
        </p:nvSpPr>
        <p:spPr>
          <a:xfrm>
            <a:off x="1339354" y="2211942"/>
            <a:ext cx="3320239" cy="1340731"/>
          </a:xfrm>
          <a:prstGeom prst="rect">
            <a:avLst/>
          </a:prstGeom>
          <a:noFill/>
          <a:ln>
            <a:noFill/>
          </a:ln>
        </p:spPr>
        <p:txBody>
          <a:bodyPr anchorCtr="0" anchor="t" bIns="0" lIns="0" spcFirstLastPara="1" rIns="0" wrap="square" tIns="19100">
            <a:noAutofit/>
          </a:bodyPr>
          <a:lstStyle/>
          <a:p>
            <a:pPr indent="0" lvl="0" marL="127000" marR="0" rtl="0" algn="l">
              <a:lnSpc>
                <a:spcPct val="10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42900" marR="0" rtl="0" algn="l">
              <a:lnSpc>
                <a:spcPct val="100000"/>
              </a:lnSpc>
              <a:spcBef>
                <a:spcPts val="0"/>
              </a:spcBef>
              <a:spcAft>
                <a:spcPts val="0"/>
              </a:spcAft>
              <a:buNone/>
            </a:pPr>
            <a:r>
              <a:rPr lang="es" sz="700">
                <a:latin typeface="Verdana"/>
                <a:ea typeface="Verdana"/>
                <a:cs typeface="Verdana"/>
                <a:sym typeface="Verdana"/>
              </a:rPr>
              <a:t>const size</a:t>
            </a:r>
            <a:r>
              <a:rPr baseline="30000" lang="es" sz="1100">
                <a:latin typeface="Verdana"/>
                <a:ea typeface="Verdana"/>
                <a:cs typeface="Verdana"/>
                <a:sym typeface="Verdana"/>
              </a:rPr>
              <a:t>_</a:t>
            </a:r>
            <a:r>
              <a:rPr lang="es" sz="700">
                <a:latin typeface="Verdana"/>
                <a:ea typeface="Verdana"/>
                <a:cs typeface="Verdana"/>
                <a:sym typeface="Verdana"/>
              </a:rPr>
              <a:t>t arraySize{4};</a:t>
            </a:r>
            <a:endParaRPr sz="700">
              <a:latin typeface="Verdana"/>
              <a:ea typeface="Verdana"/>
              <a:cs typeface="Verdana"/>
              <a:sym typeface="Verdana"/>
            </a:endParaRPr>
          </a:p>
          <a:p>
            <a:pPr indent="0" lvl="0" marL="342900" marR="800100" rtl="0" algn="l">
              <a:lnSpc>
                <a:spcPct val="100000"/>
              </a:lnSpc>
              <a:spcBef>
                <a:spcPts val="800"/>
              </a:spcBef>
              <a:spcAft>
                <a:spcPts val="0"/>
              </a:spcAft>
              <a:buNone/>
            </a:pPr>
            <a:r>
              <a:rPr lang="es" sz="700">
                <a:latin typeface="Verdana"/>
                <a:ea typeface="Verdana"/>
                <a:cs typeface="Verdana"/>
                <a:sym typeface="Verdana"/>
              </a:rPr>
              <a:t>array&lt;int, arraySize&gt; a{10, 20, 30, 40};  int total{0};</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152400" lvl="0" marL="495300" marR="901700" rtl="0" algn="l">
              <a:lnSpc>
                <a:spcPct val="10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i{0}; i &lt; a.size(); ++i) {  total += a[i];</a:t>
            </a:r>
            <a:endParaRPr sz="700">
              <a:latin typeface="Verdana"/>
              <a:ea typeface="Verdana"/>
              <a:cs typeface="Verdana"/>
              <a:sym typeface="Verdana"/>
            </a:endParaRPr>
          </a:p>
          <a:p>
            <a:pPr indent="0" lvl="0" marL="342900" marR="0" rtl="0" algn="l">
              <a:lnSpc>
                <a:spcPct val="118888"/>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342900" marR="0" rtl="0" algn="l">
              <a:lnSpc>
                <a:spcPct val="120000"/>
              </a:lnSpc>
              <a:spcBef>
                <a:spcPts val="0"/>
              </a:spcBef>
              <a:spcAft>
                <a:spcPts val="0"/>
              </a:spcAft>
              <a:buNone/>
            </a:pPr>
            <a:r>
              <a:rPr lang="es" sz="700">
                <a:latin typeface="Verdana"/>
                <a:ea typeface="Verdana"/>
                <a:cs typeface="Verdana"/>
                <a:sym typeface="Verdana"/>
              </a:rPr>
              <a:t>cout &lt;&lt; "Total of array elements: " &lt;&lt; total &lt;&lt; endl;</a:t>
            </a:r>
            <a:endParaRPr sz="700">
              <a:latin typeface="Verdana"/>
              <a:ea typeface="Verdana"/>
              <a:cs typeface="Verdana"/>
              <a:sym typeface="Verdana"/>
            </a:endParaRPr>
          </a:p>
          <a:p>
            <a:pPr indent="0" lvl="0" marL="1270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643" name="Google Shape;643;p68"/>
          <p:cNvSpPr/>
          <p:nvPr/>
        </p:nvSpPr>
        <p:spPr>
          <a:xfrm>
            <a:off x="1114319" y="3955904"/>
            <a:ext cx="7809661" cy="195270"/>
          </a:xfrm>
          <a:custGeom>
            <a:rect b="b" l="l" r="r" t="t"/>
            <a:pathLst>
              <a:path extrusionOk="0" h="123189" w="4924425">
                <a:moveTo>
                  <a:pt x="4924069" y="0"/>
                </a:moveTo>
                <a:lnTo>
                  <a:pt x="0" y="0"/>
                </a:lnTo>
                <a:lnTo>
                  <a:pt x="0" y="116268"/>
                </a:lnTo>
                <a:lnTo>
                  <a:pt x="0" y="122593"/>
                </a:lnTo>
                <a:lnTo>
                  <a:pt x="4924069" y="122593"/>
                </a:lnTo>
                <a:lnTo>
                  <a:pt x="4924069" y="116268"/>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44" name="Google Shape;644;p68"/>
          <p:cNvSpPr txBox="1"/>
          <p:nvPr/>
        </p:nvSpPr>
        <p:spPr>
          <a:xfrm>
            <a:off x="1168276" y="3984709"/>
            <a:ext cx="354481"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645" name="Google Shape;645;p68"/>
          <p:cNvSpPr/>
          <p:nvPr/>
        </p:nvSpPr>
        <p:spPr>
          <a:xfrm>
            <a:off x="1151378" y="4140184"/>
            <a:ext cx="7735139" cy="540520"/>
          </a:xfrm>
          <a:custGeom>
            <a:rect b="b" l="l" r="r" t="t"/>
            <a:pathLst>
              <a:path extrusionOk="0" h="340994" w="4877435">
                <a:moveTo>
                  <a:pt x="4877346" y="0"/>
                </a:moveTo>
                <a:lnTo>
                  <a:pt x="0" y="0"/>
                </a:lnTo>
                <a:lnTo>
                  <a:pt x="0" y="340588"/>
                </a:lnTo>
                <a:lnTo>
                  <a:pt x="4877346" y="340588"/>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46" name="Google Shape;646;p68"/>
          <p:cNvSpPr txBox="1"/>
          <p:nvPr/>
        </p:nvSpPr>
        <p:spPr>
          <a:xfrm>
            <a:off x="1440059" y="4325829"/>
            <a:ext cx="1562938"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Total of array elements: 100</a:t>
            </a:r>
            <a:endParaRPr sz="700">
              <a:latin typeface="Verdana"/>
              <a:ea typeface="Verdana"/>
              <a:cs typeface="Verdana"/>
              <a:sym typeface="Verdana"/>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652" name="Google Shape;652;p69"/>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653" name="Google Shape;653;p69"/>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54" name="Google Shape;654;p69"/>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55" name="Google Shape;655;p69"/>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656" name="Google Shape;656;p69"/>
          <p:cNvGrpSpPr/>
          <p:nvPr/>
        </p:nvGrpSpPr>
        <p:grpSpPr>
          <a:xfrm>
            <a:off x="7009641" y="4985087"/>
            <a:ext cx="322255" cy="80524"/>
            <a:chOff x="4419968" y="3144913"/>
            <a:chExt cx="203200" cy="50800"/>
          </a:xfrm>
        </p:grpSpPr>
        <p:sp>
          <p:nvSpPr>
            <p:cNvPr id="657" name="Google Shape;657;p69"/>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58" name="Google Shape;658;p69"/>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59" name="Google Shape;659;p69"/>
          <p:cNvGrpSpPr/>
          <p:nvPr/>
        </p:nvGrpSpPr>
        <p:grpSpPr>
          <a:xfrm>
            <a:off x="7436407" y="4985085"/>
            <a:ext cx="322255" cy="80524"/>
            <a:chOff x="4689068" y="3144912"/>
            <a:chExt cx="203200" cy="50800"/>
          </a:xfrm>
        </p:grpSpPr>
        <p:sp>
          <p:nvSpPr>
            <p:cNvPr id="660" name="Google Shape;660;p69"/>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61" name="Google Shape;661;p69"/>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62" name="Google Shape;662;p69"/>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63" name="Google Shape;663;p69"/>
          <p:cNvGrpSpPr/>
          <p:nvPr/>
        </p:nvGrpSpPr>
        <p:grpSpPr>
          <a:xfrm>
            <a:off x="7863155" y="4985085"/>
            <a:ext cx="322255" cy="80526"/>
            <a:chOff x="4958156" y="3144912"/>
            <a:chExt cx="203200" cy="50801"/>
          </a:xfrm>
        </p:grpSpPr>
        <p:sp>
          <p:nvSpPr>
            <p:cNvPr id="664" name="Google Shape;664;p69"/>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65" name="Google Shape;665;p69"/>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66" name="Google Shape;666;p69"/>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667" name="Google Shape;667;p69"/>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668" name="Google Shape;668;p69"/>
          <p:cNvGrpSpPr/>
          <p:nvPr/>
        </p:nvGrpSpPr>
        <p:grpSpPr>
          <a:xfrm>
            <a:off x="8692500" y="4985087"/>
            <a:ext cx="370592" cy="80524"/>
            <a:chOff x="5481104" y="3144913"/>
            <a:chExt cx="233679" cy="50800"/>
          </a:xfrm>
        </p:grpSpPr>
        <p:sp>
          <p:nvSpPr>
            <p:cNvPr id="669" name="Google Shape;669;p69"/>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70" name="Google Shape;670;p69"/>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71" name="Google Shape;671;p69"/>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72" name="Google Shape;672;p69"/>
          <p:cNvGrpSpPr/>
          <p:nvPr/>
        </p:nvGrpSpPr>
        <p:grpSpPr>
          <a:xfrm>
            <a:off x="0" y="0"/>
            <a:ext cx="9135580" cy="902881"/>
            <a:chOff x="0" y="0"/>
            <a:chExt cx="5760491" cy="569595"/>
          </a:xfrm>
        </p:grpSpPr>
        <p:sp>
          <p:nvSpPr>
            <p:cNvPr id="673" name="Google Shape;673;p69"/>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74" name="Google Shape;674;p69"/>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675" name="Google Shape;675;p69"/>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76" name="Google Shape;676;p69"/>
          <p:cNvSpPr txBox="1"/>
          <p:nvPr>
            <p:ph type="title"/>
          </p:nvPr>
        </p:nvSpPr>
        <p:spPr>
          <a:xfrm>
            <a:off x="1054097" y="254384"/>
            <a:ext cx="7739167"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Usar un gráfico de barras para mostrar datos de un arreglo</a:t>
            </a:r>
            <a:endParaRPr sz="2200"/>
          </a:p>
        </p:txBody>
      </p:sp>
      <p:sp>
        <p:nvSpPr>
          <p:cNvPr id="677" name="Google Shape;677;p69"/>
          <p:cNvSpPr/>
          <p:nvPr/>
        </p:nvSpPr>
        <p:spPr>
          <a:xfrm>
            <a:off x="1114319" y="1337671"/>
            <a:ext cx="7809661" cy="182187"/>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78" name="Google Shape;678;p69"/>
          <p:cNvSpPr txBox="1"/>
          <p:nvPr/>
        </p:nvSpPr>
        <p:spPr>
          <a:xfrm>
            <a:off x="1168276" y="1370360"/>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679" name="Google Shape;679;p69"/>
          <p:cNvSpPr/>
          <p:nvPr/>
        </p:nvSpPr>
        <p:spPr>
          <a:xfrm>
            <a:off x="1151378" y="1509008"/>
            <a:ext cx="7735139" cy="3135421"/>
          </a:xfrm>
          <a:custGeom>
            <a:rect b="b" l="l" r="r" t="t"/>
            <a:pathLst>
              <a:path extrusionOk="0" h="1978025" w="4877435">
                <a:moveTo>
                  <a:pt x="4877346" y="0"/>
                </a:moveTo>
                <a:lnTo>
                  <a:pt x="0" y="0"/>
                </a:lnTo>
                <a:lnTo>
                  <a:pt x="0" y="1977593"/>
                </a:lnTo>
                <a:lnTo>
                  <a:pt x="4877346" y="1977593"/>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80" name="Google Shape;680;p69"/>
          <p:cNvSpPr txBox="1"/>
          <p:nvPr/>
        </p:nvSpPr>
        <p:spPr>
          <a:xfrm>
            <a:off x="1440059" y="1694653"/>
            <a:ext cx="1127894" cy="474088"/>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p:txBody>
      </p:sp>
      <p:sp>
        <p:nvSpPr>
          <p:cNvPr id="681" name="Google Shape;681;p69"/>
          <p:cNvSpPr txBox="1"/>
          <p:nvPr/>
        </p:nvSpPr>
        <p:spPr>
          <a:xfrm>
            <a:off x="1399777" y="2236160"/>
            <a:ext cx="3926482" cy="2206370"/>
          </a:xfrm>
          <a:prstGeom prst="rect">
            <a:avLst/>
          </a:prstGeom>
          <a:noFill/>
          <a:ln>
            <a:noFill/>
          </a:ln>
        </p:spPr>
        <p:txBody>
          <a:bodyPr anchorCtr="0" anchor="t" bIns="0" lIns="0" spcFirstLastPara="1" rIns="0" wrap="square" tIns="19100">
            <a:noAutofit/>
          </a:bodyPr>
          <a:lstStyle/>
          <a:p>
            <a:pPr indent="0" lvl="0" marL="63500" marR="0" rtl="0" algn="l">
              <a:lnSpc>
                <a:spcPct val="12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279400" marR="0" rtl="0" algn="l">
              <a:lnSpc>
                <a:spcPct val="80000"/>
              </a:lnSpc>
              <a:spcBef>
                <a:spcPts val="0"/>
              </a:spcBef>
              <a:spcAft>
                <a:spcPts val="0"/>
              </a:spcAft>
              <a:buNone/>
            </a:pPr>
            <a:r>
              <a:rPr lang="es" sz="700">
                <a:latin typeface="Verdana"/>
                <a:ea typeface="Verdana"/>
                <a:cs typeface="Verdana"/>
                <a:sym typeface="Verdana"/>
              </a:rPr>
              <a:t>const size</a:t>
            </a:r>
            <a:r>
              <a:rPr baseline="30000" lang="es" sz="1100">
                <a:latin typeface="Verdana"/>
                <a:ea typeface="Verdana"/>
                <a:cs typeface="Verdana"/>
                <a:sym typeface="Verdana"/>
              </a:rPr>
              <a:t>_</a:t>
            </a:r>
            <a:r>
              <a:rPr lang="es" sz="700">
                <a:latin typeface="Verdana"/>
                <a:ea typeface="Verdana"/>
                <a:cs typeface="Verdana"/>
                <a:sym typeface="Verdana"/>
              </a:rPr>
              <a:t>t arraySize{11};</a:t>
            </a:r>
            <a:endParaRPr sz="700">
              <a:latin typeface="Verdana"/>
              <a:ea typeface="Verdana"/>
              <a:cs typeface="Verdana"/>
              <a:sym typeface="Verdana"/>
            </a:endParaRPr>
          </a:p>
          <a:p>
            <a:pPr indent="0" lvl="0" marL="279400" marR="50800" rtl="0" algn="l">
              <a:lnSpc>
                <a:spcPct val="100000"/>
              </a:lnSpc>
              <a:spcBef>
                <a:spcPts val="0"/>
              </a:spcBef>
              <a:spcAft>
                <a:spcPts val="0"/>
              </a:spcAft>
              <a:buNone/>
            </a:pPr>
            <a:r>
              <a:rPr lang="es" sz="700">
                <a:latin typeface="Verdana"/>
                <a:ea typeface="Verdana"/>
                <a:cs typeface="Verdana"/>
                <a:sym typeface="Verdana"/>
              </a:rPr>
              <a:t>array&lt;unsigned int, arraySize&gt; n{0, 0, 0, 0, 0, 0, 1, 2, 4, 2, 1};  cout &lt;&lt; "Grade distribution:" &lt;&lt; endl;</a:t>
            </a:r>
            <a:endParaRPr sz="700">
              <a:latin typeface="Verdana"/>
              <a:ea typeface="Verdana"/>
              <a:cs typeface="Verdana"/>
              <a:sym typeface="Verdana"/>
            </a:endParaRPr>
          </a:p>
          <a:p>
            <a:pPr indent="-165100" lvl="0" marL="444500" marR="157480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i{0}; i &lt; n.size(); ++i) {  if (0 == i) {</a:t>
            </a:r>
            <a:endParaRPr sz="700">
              <a:latin typeface="Verdana"/>
              <a:ea typeface="Verdana"/>
              <a:cs typeface="Verdana"/>
              <a:sym typeface="Verdana"/>
            </a:endParaRPr>
          </a:p>
          <a:p>
            <a:pPr indent="0" lvl="0" marL="596900" marR="0" rtl="0" algn="l">
              <a:lnSpc>
                <a:spcPct val="114444"/>
              </a:lnSpc>
              <a:spcBef>
                <a:spcPts val="0"/>
              </a:spcBef>
              <a:spcAft>
                <a:spcPts val="0"/>
              </a:spcAft>
              <a:buNone/>
            </a:pPr>
            <a:r>
              <a:rPr lang="es" sz="700">
                <a:latin typeface="Verdana"/>
                <a:ea typeface="Verdana"/>
                <a:cs typeface="Verdana"/>
                <a:sym typeface="Verdana"/>
              </a:rPr>
              <a:t>cout &lt;&lt; " 0-9: ";</a:t>
            </a:r>
            <a:endParaRPr sz="700">
              <a:latin typeface="Verdana"/>
              <a:ea typeface="Verdana"/>
              <a:cs typeface="Verdana"/>
              <a:sym typeface="Verdana"/>
            </a:endParaRPr>
          </a:p>
          <a:p>
            <a:pPr indent="0" lvl="0" marL="4445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152400" lvl="0" marL="596900" marR="2387600" rtl="0" algn="l">
              <a:lnSpc>
                <a:spcPct val="120000"/>
              </a:lnSpc>
              <a:spcBef>
                <a:spcPts val="0"/>
              </a:spcBef>
              <a:spcAft>
                <a:spcPts val="0"/>
              </a:spcAft>
              <a:buNone/>
            </a:pPr>
            <a:r>
              <a:rPr lang="es" sz="700">
                <a:latin typeface="Verdana"/>
                <a:ea typeface="Verdana"/>
                <a:cs typeface="Verdana"/>
                <a:sym typeface="Verdana"/>
              </a:rPr>
              <a:t>else if (10 == i) {  cout &lt;&lt; " 100: ";</a:t>
            </a:r>
            <a:endParaRPr sz="700">
              <a:latin typeface="Verdana"/>
              <a:ea typeface="Verdana"/>
              <a:cs typeface="Verdana"/>
              <a:sym typeface="Verdana"/>
            </a:endParaRPr>
          </a:p>
          <a:p>
            <a:pPr indent="0" lvl="0" marL="444500" marR="0" rtl="0" algn="l">
              <a:lnSpc>
                <a:spcPct val="114444"/>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444500" marR="0" rtl="0" algn="l">
              <a:lnSpc>
                <a:spcPct val="100000"/>
              </a:lnSpc>
              <a:spcBef>
                <a:spcPts val="0"/>
              </a:spcBef>
              <a:spcAft>
                <a:spcPts val="0"/>
              </a:spcAft>
              <a:buNone/>
            </a:pPr>
            <a:r>
              <a:rPr lang="es" sz="700">
                <a:latin typeface="Verdana"/>
                <a:ea typeface="Verdana"/>
                <a:cs typeface="Verdana"/>
                <a:sym typeface="Verdana"/>
              </a:rPr>
              <a:t>else {</a:t>
            </a:r>
            <a:endParaRPr sz="700">
              <a:latin typeface="Verdana"/>
              <a:ea typeface="Verdana"/>
              <a:cs typeface="Verdana"/>
              <a:sym typeface="Verdana"/>
            </a:endParaRPr>
          </a:p>
          <a:p>
            <a:pPr indent="0" lvl="0" marL="596900" marR="0" rtl="0" algn="l">
              <a:lnSpc>
                <a:spcPct val="73333"/>
              </a:lnSpc>
              <a:spcBef>
                <a:spcPts val="100"/>
              </a:spcBef>
              <a:spcAft>
                <a:spcPts val="0"/>
              </a:spcAft>
              <a:buNone/>
            </a:pPr>
            <a:r>
              <a:rPr baseline="30000" lang="es" sz="1100">
                <a:latin typeface="Verdana"/>
                <a:ea typeface="Verdana"/>
                <a:cs typeface="Verdana"/>
                <a:sym typeface="Verdana"/>
              </a:rPr>
              <a:t>cout &lt;&lt; i </a:t>
            </a:r>
            <a:r>
              <a:rPr lang="es" sz="700">
                <a:latin typeface="Verdana"/>
                <a:ea typeface="Verdana"/>
                <a:cs typeface="Verdana"/>
                <a:sym typeface="Verdana"/>
              </a:rPr>
              <a:t>* </a:t>
            </a:r>
            <a:r>
              <a:rPr baseline="30000" lang="es" sz="1100">
                <a:latin typeface="Verdana"/>
                <a:ea typeface="Verdana"/>
                <a:cs typeface="Verdana"/>
                <a:sym typeface="Verdana"/>
              </a:rPr>
              <a:t>10 &lt;&lt; "-" &lt;&lt; (i </a:t>
            </a:r>
            <a:r>
              <a:rPr lang="es" sz="700">
                <a:latin typeface="Verdana"/>
                <a:ea typeface="Verdana"/>
                <a:cs typeface="Verdana"/>
                <a:sym typeface="Verdana"/>
              </a:rPr>
              <a:t>* </a:t>
            </a:r>
            <a:r>
              <a:rPr baseline="30000" lang="es" sz="1100">
                <a:latin typeface="Verdana"/>
                <a:ea typeface="Verdana"/>
                <a:cs typeface="Verdana"/>
                <a:sym typeface="Verdana"/>
              </a:rPr>
              <a:t>10) + 9 &lt;&lt; ": ";</a:t>
            </a:r>
            <a:endParaRPr baseline="30000" sz="1100">
              <a:latin typeface="Verdana"/>
              <a:ea typeface="Verdana"/>
              <a:cs typeface="Verdana"/>
              <a:sym typeface="Verdana"/>
            </a:endParaRPr>
          </a:p>
          <a:p>
            <a:pPr indent="0" lvl="0" marL="444500" marR="0" rtl="0" algn="l">
              <a:lnSpc>
                <a:spcPct val="11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444500" marR="0" rtl="0" algn="l">
              <a:lnSpc>
                <a:spcPct val="120000"/>
              </a:lnSpc>
              <a:spcBef>
                <a:spcPts val="0"/>
              </a:spcBef>
              <a:spcAft>
                <a:spcPts val="0"/>
              </a:spcAft>
              <a:buNone/>
            </a:pPr>
            <a:r>
              <a:rPr lang="es" sz="700">
                <a:latin typeface="Verdana"/>
                <a:ea typeface="Verdana"/>
                <a:cs typeface="Verdana"/>
                <a:sym typeface="Verdana"/>
              </a:rPr>
              <a:t>for (unsigned int stars{0}; stars &lt; n[i]; ++stars) {</a:t>
            </a:r>
            <a:endParaRPr sz="700">
              <a:latin typeface="Verdana"/>
              <a:ea typeface="Verdana"/>
              <a:cs typeface="Verdana"/>
              <a:sym typeface="Verdana"/>
            </a:endParaRPr>
          </a:p>
          <a:p>
            <a:pPr indent="0" lvl="0" marL="596900" marR="0" rtl="0" algn="l">
              <a:lnSpc>
                <a:spcPct val="73333"/>
              </a:lnSpc>
              <a:spcBef>
                <a:spcPts val="100"/>
              </a:spcBef>
              <a:spcAft>
                <a:spcPts val="0"/>
              </a:spcAft>
              <a:buNone/>
            </a:pPr>
            <a:r>
              <a:rPr baseline="30000" lang="es" sz="1100">
                <a:latin typeface="Verdana"/>
                <a:ea typeface="Verdana"/>
                <a:cs typeface="Verdana"/>
                <a:sym typeface="Verdana"/>
              </a:rPr>
              <a:t>cout &lt;&lt; ’</a:t>
            </a:r>
            <a:r>
              <a:rPr lang="es" sz="700">
                <a:latin typeface="Verdana"/>
                <a:ea typeface="Verdana"/>
                <a:cs typeface="Verdana"/>
                <a:sym typeface="Verdana"/>
              </a:rPr>
              <a:t>*</a:t>
            </a:r>
            <a:r>
              <a:rPr baseline="30000" lang="es" sz="1100">
                <a:latin typeface="Verdana"/>
                <a:ea typeface="Verdana"/>
                <a:cs typeface="Verdana"/>
                <a:sym typeface="Verdana"/>
              </a:rPr>
              <a:t>’;</a:t>
            </a:r>
            <a:endParaRPr baseline="30000" sz="1100">
              <a:latin typeface="Verdana"/>
              <a:ea typeface="Verdana"/>
              <a:cs typeface="Verdana"/>
              <a:sym typeface="Verdana"/>
            </a:endParaRPr>
          </a:p>
          <a:p>
            <a:pPr indent="0" lvl="0" marL="444500" marR="0" rtl="0" algn="l">
              <a:lnSpc>
                <a:spcPct val="11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444500" marR="0" rtl="0" algn="l">
              <a:lnSpc>
                <a:spcPct val="120000"/>
              </a:lnSpc>
              <a:spcBef>
                <a:spcPts val="0"/>
              </a:spcBef>
              <a:spcAft>
                <a:spcPts val="0"/>
              </a:spcAft>
              <a:buNone/>
            </a:pPr>
            <a:r>
              <a:rPr lang="es" sz="700">
                <a:latin typeface="Verdana"/>
                <a:ea typeface="Verdana"/>
                <a:cs typeface="Verdana"/>
                <a:sym typeface="Verdana"/>
              </a:rPr>
              <a:t>cout &lt;&lt; endl;</a:t>
            </a:r>
            <a:endParaRPr sz="700">
              <a:latin typeface="Verdana"/>
              <a:ea typeface="Verdana"/>
              <a:cs typeface="Verdana"/>
              <a:sym typeface="Verdana"/>
            </a:endParaRPr>
          </a:p>
          <a:p>
            <a:pPr indent="0" lvl="0" marL="2794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0"/>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87" name="Google Shape;687;p70"/>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88" name="Google Shape;688;p70"/>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689" name="Google Shape;689;p70"/>
          <p:cNvGrpSpPr/>
          <p:nvPr/>
        </p:nvGrpSpPr>
        <p:grpSpPr>
          <a:xfrm>
            <a:off x="7009641" y="4985087"/>
            <a:ext cx="322255" cy="80524"/>
            <a:chOff x="4419968" y="3144913"/>
            <a:chExt cx="203200" cy="50800"/>
          </a:xfrm>
        </p:grpSpPr>
        <p:sp>
          <p:nvSpPr>
            <p:cNvPr id="690" name="Google Shape;690;p70"/>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91" name="Google Shape;691;p70"/>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92" name="Google Shape;692;p70"/>
          <p:cNvGrpSpPr/>
          <p:nvPr/>
        </p:nvGrpSpPr>
        <p:grpSpPr>
          <a:xfrm>
            <a:off x="7436407" y="4985085"/>
            <a:ext cx="322255" cy="80524"/>
            <a:chOff x="4689068" y="3144912"/>
            <a:chExt cx="203200" cy="50800"/>
          </a:xfrm>
        </p:grpSpPr>
        <p:sp>
          <p:nvSpPr>
            <p:cNvPr id="693" name="Google Shape;693;p70"/>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94" name="Google Shape;694;p70"/>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95" name="Google Shape;695;p70"/>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696" name="Google Shape;696;p70"/>
          <p:cNvGrpSpPr/>
          <p:nvPr/>
        </p:nvGrpSpPr>
        <p:grpSpPr>
          <a:xfrm>
            <a:off x="7863155" y="4985085"/>
            <a:ext cx="322255" cy="80526"/>
            <a:chOff x="4958156" y="3144912"/>
            <a:chExt cx="203200" cy="50801"/>
          </a:xfrm>
        </p:grpSpPr>
        <p:sp>
          <p:nvSpPr>
            <p:cNvPr id="697" name="Google Shape;697;p70"/>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98" name="Google Shape;698;p70"/>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699" name="Google Shape;699;p70"/>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00" name="Google Shape;700;p70"/>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01" name="Google Shape;701;p70"/>
          <p:cNvGrpSpPr/>
          <p:nvPr/>
        </p:nvGrpSpPr>
        <p:grpSpPr>
          <a:xfrm>
            <a:off x="8692500" y="4985087"/>
            <a:ext cx="370592" cy="80524"/>
            <a:chOff x="5481104" y="3144913"/>
            <a:chExt cx="233679" cy="50800"/>
          </a:xfrm>
        </p:grpSpPr>
        <p:sp>
          <p:nvSpPr>
            <p:cNvPr id="702" name="Google Shape;702;p70"/>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03" name="Google Shape;703;p70"/>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04" name="Google Shape;704;p70"/>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05" name="Google Shape;705;p70"/>
          <p:cNvGrpSpPr/>
          <p:nvPr/>
        </p:nvGrpSpPr>
        <p:grpSpPr>
          <a:xfrm>
            <a:off x="0" y="0"/>
            <a:ext cx="9135580" cy="902881"/>
            <a:chOff x="0" y="0"/>
            <a:chExt cx="5760491" cy="569595"/>
          </a:xfrm>
        </p:grpSpPr>
        <p:sp>
          <p:nvSpPr>
            <p:cNvPr id="706" name="Google Shape;706;p70"/>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07" name="Google Shape;707;p70"/>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08" name="Google Shape;708;p70"/>
          <p:cNvSpPr/>
          <p:nvPr/>
        </p:nvSpPr>
        <p:spPr>
          <a:xfrm>
            <a:off x="131720" y="131691"/>
            <a:ext cx="639461" cy="6391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09" name="Google Shape;709;p70"/>
          <p:cNvSpPr txBox="1"/>
          <p:nvPr>
            <p:ph type="title"/>
          </p:nvPr>
        </p:nvSpPr>
        <p:spPr>
          <a:xfrm>
            <a:off x="1054097" y="254384"/>
            <a:ext cx="7739167"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Usar un gráfico de barras para mostrar datos de un arreglo</a:t>
            </a:r>
            <a:endParaRPr sz="2200"/>
          </a:p>
        </p:txBody>
      </p:sp>
      <p:sp>
        <p:nvSpPr>
          <p:cNvPr id="710" name="Google Shape;710;p70"/>
          <p:cNvSpPr/>
          <p:nvPr/>
        </p:nvSpPr>
        <p:spPr>
          <a:xfrm>
            <a:off x="1114319" y="1893290"/>
            <a:ext cx="7809661" cy="195270"/>
          </a:xfrm>
          <a:custGeom>
            <a:rect b="b" l="l" r="r" t="t"/>
            <a:pathLst>
              <a:path extrusionOk="0" h="123190" w="4924425">
                <a:moveTo>
                  <a:pt x="4924069" y="0"/>
                </a:moveTo>
                <a:lnTo>
                  <a:pt x="0" y="0"/>
                </a:lnTo>
                <a:lnTo>
                  <a:pt x="0" y="116255"/>
                </a:lnTo>
                <a:lnTo>
                  <a:pt x="0" y="122593"/>
                </a:lnTo>
                <a:lnTo>
                  <a:pt x="4924069" y="122593"/>
                </a:lnTo>
                <a:lnTo>
                  <a:pt x="4924069" y="116255"/>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11" name="Google Shape;711;p70"/>
          <p:cNvSpPr txBox="1"/>
          <p:nvPr/>
        </p:nvSpPr>
        <p:spPr>
          <a:xfrm>
            <a:off x="40060" y="996546"/>
            <a:ext cx="1482374" cy="1075002"/>
          </a:xfrm>
          <a:prstGeom prst="rect">
            <a:avLst/>
          </a:prstGeom>
          <a:noFill/>
          <a:ln>
            <a:noFill/>
          </a:ln>
        </p:spPr>
        <p:txBody>
          <a:bodyPr anchorCtr="0" anchor="t" bIns="0" lIns="0" spcFirstLastPara="1" rIns="0" wrap="square" tIns="19100">
            <a:noAutofit/>
          </a:bodyPr>
          <a:lstStyle/>
          <a:p>
            <a:pPr indent="0" lvl="0" marL="50800" marR="6985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4"/>
              </a:rPr>
              <a:t>Class Templates  </a:t>
            </a:r>
            <a:r>
              <a:rPr b="1" lang="es" sz="700" u="sng">
                <a:solidFill>
                  <a:schemeClr val="hlink"/>
                </a:solidFill>
                <a:latin typeface="Arial"/>
                <a:ea typeface="Arial"/>
                <a:cs typeface="Arial"/>
                <a:sym typeface="Arial"/>
                <a:hlinkClick action="ppaction://hlinksldjump" r:id="rId5"/>
              </a:rPr>
              <a:t>array </a:t>
            </a:r>
            <a:r>
              <a:rPr lang="es" sz="700" u="sng">
                <a:solidFill>
                  <a:schemeClr val="hlink"/>
                </a:solidFill>
                <a:latin typeface="Arial"/>
                <a:ea typeface="Arial"/>
                <a:cs typeface="Arial"/>
                <a:sym typeface="Arial"/>
                <a:hlinkClick action="ppaction://hlinksldjump" r:id="rId6"/>
              </a:rPr>
              <a:t>and  </a:t>
            </a:r>
            <a:r>
              <a:rPr b="1" lang="es" sz="700" u="sng">
                <a:solidFill>
                  <a:schemeClr val="hlink"/>
                </a:solidFill>
                <a:latin typeface="Arial"/>
                <a:ea typeface="Arial"/>
                <a:cs typeface="Arial"/>
                <a:sym typeface="Arial"/>
                <a:hlinkClick action="ppaction://hlinksldjump" r:id="rId7"/>
              </a:rPr>
              <a:t>vector</a:t>
            </a:r>
            <a:endParaRPr sz="700">
              <a:latin typeface="Arial"/>
              <a:ea typeface="Arial"/>
              <a:cs typeface="Arial"/>
              <a:sym typeface="Arial"/>
            </a:endParaRPr>
          </a:p>
          <a:p>
            <a:pPr indent="0" lvl="0" marL="88900" marR="7366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a:p>
            <a:pPr indent="0" lvl="0" marL="0" marR="0" rtl="0" algn="l">
              <a:lnSpc>
                <a:spcPct val="100000"/>
              </a:lnSpc>
              <a:spcBef>
                <a:spcPts val="100"/>
              </a:spcBef>
              <a:spcAft>
                <a:spcPts val="0"/>
              </a:spcAft>
              <a:buNone/>
            </a:pPr>
            <a:r>
              <a:t/>
            </a:r>
            <a:endParaRPr sz="1000">
              <a:latin typeface="Arial"/>
              <a:ea typeface="Arial"/>
              <a:cs typeface="Arial"/>
              <a:sym typeface="Arial"/>
            </a:endParaRPr>
          </a:p>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8"/>
              </a:rPr>
              <a:t>Ejemplos</a:t>
            </a:r>
            <a:endParaRPr sz="800">
              <a:latin typeface="Arial"/>
              <a:ea typeface="Arial"/>
              <a:cs typeface="Arial"/>
              <a:sym typeface="Arial"/>
            </a:endParaRPr>
          </a:p>
          <a:p>
            <a:pPr indent="0" lvl="0" marL="1143000" marR="0" rtl="0" algn="l">
              <a:lnSpc>
                <a:spcPct val="100000"/>
              </a:lnSpc>
              <a:spcBef>
                <a:spcPts val="20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712" name="Google Shape;712;p70"/>
          <p:cNvSpPr/>
          <p:nvPr/>
        </p:nvSpPr>
        <p:spPr>
          <a:xfrm>
            <a:off x="1151378" y="2077571"/>
            <a:ext cx="7735139" cy="1714164"/>
          </a:xfrm>
          <a:custGeom>
            <a:rect b="b" l="l" r="r" t="t"/>
            <a:pathLst>
              <a:path extrusionOk="0" h="1081405" w="4877435">
                <a:moveTo>
                  <a:pt x="4877346" y="0"/>
                </a:moveTo>
                <a:lnTo>
                  <a:pt x="0" y="0"/>
                </a:lnTo>
                <a:lnTo>
                  <a:pt x="0" y="1080871"/>
                </a:lnTo>
                <a:lnTo>
                  <a:pt x="4877346" y="1080871"/>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13" name="Google Shape;713;p70"/>
          <p:cNvSpPr txBox="1"/>
          <p:nvPr/>
        </p:nvSpPr>
        <p:spPr>
          <a:xfrm>
            <a:off x="1399777" y="2263216"/>
            <a:ext cx="1154078" cy="1358850"/>
          </a:xfrm>
          <a:prstGeom prst="rect">
            <a:avLst/>
          </a:prstGeom>
          <a:noFill/>
          <a:ln>
            <a:noFill/>
          </a:ln>
        </p:spPr>
        <p:txBody>
          <a:bodyPr anchorCtr="0" anchor="t" bIns="0" lIns="0" spcFirstLastPara="1" rIns="0" wrap="square" tIns="19100">
            <a:noAutofit/>
          </a:bodyPr>
          <a:lstStyle/>
          <a:p>
            <a:pPr indent="-101600" lvl="0" marL="165100" marR="50800" rtl="0" algn="l">
              <a:lnSpc>
                <a:spcPct val="100000"/>
              </a:lnSpc>
              <a:spcBef>
                <a:spcPts val="0"/>
              </a:spcBef>
              <a:spcAft>
                <a:spcPts val="0"/>
              </a:spcAft>
              <a:buNone/>
            </a:pPr>
            <a:r>
              <a:rPr lang="es" sz="700">
                <a:latin typeface="Verdana"/>
                <a:ea typeface="Verdana"/>
                <a:cs typeface="Verdana"/>
                <a:sym typeface="Verdana"/>
              </a:rPr>
              <a:t>Grade distribution:  0-9:</a:t>
            </a:r>
            <a:endParaRPr sz="700">
              <a:latin typeface="Verdana"/>
              <a:ea typeface="Verdana"/>
              <a:cs typeface="Verdana"/>
              <a:sym typeface="Verdana"/>
            </a:endParaRPr>
          </a:p>
          <a:p>
            <a:pPr indent="0" lvl="0" marL="63500" marR="0" rtl="0" algn="l">
              <a:lnSpc>
                <a:spcPct val="118888"/>
              </a:lnSpc>
              <a:spcBef>
                <a:spcPts val="0"/>
              </a:spcBef>
              <a:spcAft>
                <a:spcPts val="0"/>
              </a:spcAft>
              <a:buNone/>
            </a:pPr>
            <a:r>
              <a:rPr lang="es" sz="700">
                <a:latin typeface="Verdana"/>
                <a:ea typeface="Verdana"/>
                <a:cs typeface="Verdana"/>
                <a:sym typeface="Verdana"/>
              </a:rPr>
              <a:t>10-19:</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20-29:</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30-39:</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40-49:</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50-59:</a:t>
            </a:r>
            <a:endParaRPr sz="700">
              <a:latin typeface="Verdana"/>
              <a:ea typeface="Verdana"/>
              <a:cs typeface="Verdana"/>
              <a:sym typeface="Verdana"/>
            </a:endParaRPr>
          </a:p>
          <a:p>
            <a:pPr indent="0" lvl="0" marL="63500" marR="0" rtl="0" algn="l">
              <a:lnSpc>
                <a:spcPct val="80000"/>
              </a:lnSpc>
              <a:spcBef>
                <a:spcPts val="100"/>
              </a:spcBef>
              <a:spcAft>
                <a:spcPts val="0"/>
              </a:spcAft>
              <a:buNone/>
            </a:pPr>
            <a:r>
              <a:rPr baseline="30000" lang="es" sz="1100">
                <a:latin typeface="Verdana"/>
                <a:ea typeface="Verdana"/>
                <a:cs typeface="Verdana"/>
                <a:sym typeface="Verdana"/>
              </a:rPr>
              <a:t>60-69: </a:t>
            </a: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80000"/>
              </a:lnSpc>
              <a:spcBef>
                <a:spcPts val="0"/>
              </a:spcBef>
              <a:spcAft>
                <a:spcPts val="0"/>
              </a:spcAft>
              <a:buNone/>
            </a:pPr>
            <a:r>
              <a:rPr baseline="30000" lang="es" sz="1100">
                <a:latin typeface="Verdana"/>
                <a:ea typeface="Verdana"/>
                <a:cs typeface="Verdana"/>
                <a:sym typeface="Verdana"/>
              </a:rPr>
              <a:t>70-79: </a:t>
            </a: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80000"/>
              </a:lnSpc>
              <a:spcBef>
                <a:spcPts val="0"/>
              </a:spcBef>
              <a:spcAft>
                <a:spcPts val="0"/>
              </a:spcAft>
              <a:buNone/>
            </a:pPr>
            <a:r>
              <a:rPr baseline="30000" lang="es" sz="1100">
                <a:latin typeface="Verdana"/>
                <a:ea typeface="Verdana"/>
                <a:cs typeface="Verdana"/>
                <a:sym typeface="Verdana"/>
              </a:rPr>
              <a:t>80-89: </a:t>
            </a: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80000"/>
              </a:lnSpc>
              <a:spcBef>
                <a:spcPts val="0"/>
              </a:spcBef>
              <a:spcAft>
                <a:spcPts val="0"/>
              </a:spcAft>
              <a:buNone/>
            </a:pPr>
            <a:r>
              <a:rPr baseline="30000" lang="es" sz="1100">
                <a:latin typeface="Verdana"/>
                <a:ea typeface="Verdana"/>
                <a:cs typeface="Verdana"/>
                <a:sym typeface="Verdana"/>
              </a:rPr>
              <a:t>90-99: </a:t>
            </a:r>
            <a:r>
              <a:rPr lang="es" sz="700">
                <a:latin typeface="Verdana"/>
                <a:ea typeface="Verdana"/>
                <a:cs typeface="Verdana"/>
                <a:sym typeface="Verdana"/>
              </a:rPr>
              <a:t>**</a:t>
            </a:r>
            <a:endParaRPr sz="700">
              <a:latin typeface="Verdana"/>
              <a:ea typeface="Verdana"/>
              <a:cs typeface="Verdana"/>
              <a:sym typeface="Verdana"/>
            </a:endParaRPr>
          </a:p>
          <a:p>
            <a:pPr indent="0" lvl="0" marL="165100" marR="0" rtl="0" algn="l">
              <a:lnSpc>
                <a:spcPct val="80000"/>
              </a:lnSpc>
              <a:spcBef>
                <a:spcPts val="0"/>
              </a:spcBef>
              <a:spcAft>
                <a:spcPts val="0"/>
              </a:spcAft>
              <a:buNone/>
            </a:pPr>
            <a:r>
              <a:rPr baseline="30000" lang="es" sz="1100">
                <a:latin typeface="Verdana"/>
                <a:ea typeface="Verdana"/>
                <a:cs typeface="Verdana"/>
                <a:sym typeface="Verdana"/>
              </a:rPr>
              <a:t>100: </a:t>
            </a:r>
            <a:r>
              <a:rPr lang="es" sz="700">
                <a:latin typeface="Verdana"/>
                <a:ea typeface="Verdana"/>
                <a:cs typeface="Verdana"/>
                <a:sym typeface="Verdana"/>
              </a:rPr>
              <a:t>*</a:t>
            </a:r>
            <a:endParaRPr sz="700">
              <a:latin typeface="Verdana"/>
              <a:ea typeface="Verdana"/>
              <a:cs typeface="Verdana"/>
              <a:sym typeface="Verdana"/>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1"/>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719" name="Google Shape;719;p71"/>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720" name="Google Shape;720;p71"/>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21" name="Google Shape;721;p71"/>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22" name="Google Shape;722;p71"/>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23" name="Google Shape;723;p71"/>
          <p:cNvGrpSpPr/>
          <p:nvPr/>
        </p:nvGrpSpPr>
        <p:grpSpPr>
          <a:xfrm>
            <a:off x="7009641" y="4985087"/>
            <a:ext cx="322255" cy="80524"/>
            <a:chOff x="4419968" y="3144913"/>
            <a:chExt cx="203200" cy="50800"/>
          </a:xfrm>
        </p:grpSpPr>
        <p:sp>
          <p:nvSpPr>
            <p:cNvPr id="724" name="Google Shape;724;p71"/>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25" name="Google Shape;725;p71"/>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26" name="Google Shape;726;p71"/>
          <p:cNvGrpSpPr/>
          <p:nvPr/>
        </p:nvGrpSpPr>
        <p:grpSpPr>
          <a:xfrm>
            <a:off x="7436407" y="4985085"/>
            <a:ext cx="322255" cy="80524"/>
            <a:chOff x="4689068" y="3144912"/>
            <a:chExt cx="203200" cy="50800"/>
          </a:xfrm>
        </p:grpSpPr>
        <p:sp>
          <p:nvSpPr>
            <p:cNvPr id="727" name="Google Shape;727;p71"/>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28" name="Google Shape;728;p71"/>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29" name="Google Shape;729;p71"/>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30" name="Google Shape;730;p71"/>
          <p:cNvGrpSpPr/>
          <p:nvPr/>
        </p:nvGrpSpPr>
        <p:grpSpPr>
          <a:xfrm>
            <a:off x="7863155" y="4985085"/>
            <a:ext cx="322255" cy="80526"/>
            <a:chOff x="4958156" y="3144912"/>
            <a:chExt cx="203200" cy="50801"/>
          </a:xfrm>
        </p:grpSpPr>
        <p:sp>
          <p:nvSpPr>
            <p:cNvPr id="731" name="Google Shape;731;p71"/>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32" name="Google Shape;732;p71"/>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33" name="Google Shape;733;p71"/>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34" name="Google Shape;734;p71"/>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35" name="Google Shape;735;p71"/>
          <p:cNvGrpSpPr/>
          <p:nvPr/>
        </p:nvGrpSpPr>
        <p:grpSpPr>
          <a:xfrm>
            <a:off x="8692500" y="4985087"/>
            <a:ext cx="370592" cy="80524"/>
            <a:chOff x="5481104" y="3144913"/>
            <a:chExt cx="233679" cy="50800"/>
          </a:xfrm>
        </p:grpSpPr>
        <p:sp>
          <p:nvSpPr>
            <p:cNvPr id="736" name="Google Shape;736;p71"/>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37" name="Google Shape;737;p71"/>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38" name="Google Shape;738;p71"/>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39" name="Google Shape;739;p71"/>
          <p:cNvGrpSpPr/>
          <p:nvPr/>
        </p:nvGrpSpPr>
        <p:grpSpPr>
          <a:xfrm>
            <a:off x="0" y="0"/>
            <a:ext cx="9135580" cy="902881"/>
            <a:chOff x="0" y="0"/>
            <a:chExt cx="5760491" cy="569595"/>
          </a:xfrm>
        </p:grpSpPr>
        <p:sp>
          <p:nvSpPr>
            <p:cNvPr id="740" name="Google Shape;740;p71"/>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41" name="Google Shape;741;p71"/>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42" name="Google Shape;742;p71"/>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43" name="Google Shape;743;p71"/>
          <p:cNvSpPr txBox="1"/>
          <p:nvPr>
            <p:ph type="title"/>
          </p:nvPr>
        </p:nvSpPr>
        <p:spPr>
          <a:xfrm>
            <a:off x="1054097" y="254384"/>
            <a:ext cx="4606240"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Sumar los elementos de un arreglo</a:t>
            </a:r>
            <a:endParaRPr sz="2200"/>
          </a:p>
        </p:txBody>
      </p:sp>
      <p:sp>
        <p:nvSpPr>
          <p:cNvPr id="744" name="Google Shape;744;p71"/>
          <p:cNvSpPr/>
          <p:nvPr/>
        </p:nvSpPr>
        <p:spPr>
          <a:xfrm>
            <a:off x="1114319" y="1294350"/>
            <a:ext cx="7809661" cy="182187"/>
          </a:xfrm>
          <a:custGeom>
            <a:rect b="b" l="l" r="r" t="t"/>
            <a:pathLst>
              <a:path extrusionOk="0" h="114934" w="4924425">
                <a:moveTo>
                  <a:pt x="4924069" y="0"/>
                </a:moveTo>
                <a:lnTo>
                  <a:pt x="0" y="0"/>
                </a:lnTo>
                <a:lnTo>
                  <a:pt x="0" y="108089"/>
                </a:lnTo>
                <a:lnTo>
                  <a:pt x="0" y="114427"/>
                </a:lnTo>
                <a:lnTo>
                  <a:pt x="4924069" y="114427"/>
                </a:lnTo>
                <a:lnTo>
                  <a:pt x="4924069" y="108089"/>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45" name="Google Shape;745;p71"/>
          <p:cNvSpPr txBox="1"/>
          <p:nvPr/>
        </p:nvSpPr>
        <p:spPr>
          <a:xfrm>
            <a:off x="1168276" y="1327038"/>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746" name="Google Shape;746;p71"/>
          <p:cNvSpPr/>
          <p:nvPr/>
        </p:nvSpPr>
        <p:spPr>
          <a:xfrm>
            <a:off x="1151378" y="1465666"/>
            <a:ext cx="7735139" cy="3243123"/>
          </a:xfrm>
          <a:custGeom>
            <a:rect b="b" l="l" r="r" t="t"/>
            <a:pathLst>
              <a:path extrusionOk="0" h="2045970" w="4877435">
                <a:moveTo>
                  <a:pt x="4877346" y="0"/>
                </a:moveTo>
                <a:lnTo>
                  <a:pt x="0" y="0"/>
                </a:lnTo>
                <a:lnTo>
                  <a:pt x="0" y="2045919"/>
                </a:lnTo>
                <a:lnTo>
                  <a:pt x="4877346" y="2045919"/>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47" name="Google Shape;747;p71"/>
          <p:cNvSpPr txBox="1"/>
          <p:nvPr/>
        </p:nvSpPr>
        <p:spPr>
          <a:xfrm>
            <a:off x="1440059" y="1651330"/>
            <a:ext cx="1127894" cy="690496"/>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#include &lt;random&gt;  #include &lt;ctime&gt;  using namespace std;</a:t>
            </a:r>
            <a:endParaRPr sz="700">
              <a:latin typeface="Verdana"/>
              <a:ea typeface="Verdana"/>
              <a:cs typeface="Verdana"/>
              <a:sym typeface="Verdana"/>
            </a:endParaRPr>
          </a:p>
        </p:txBody>
      </p:sp>
      <p:sp>
        <p:nvSpPr>
          <p:cNvPr id="748" name="Google Shape;748;p71"/>
          <p:cNvSpPr txBox="1"/>
          <p:nvPr/>
        </p:nvSpPr>
        <p:spPr>
          <a:xfrm>
            <a:off x="1359495" y="2409447"/>
            <a:ext cx="4007046" cy="2098669"/>
          </a:xfrm>
          <a:prstGeom prst="rect">
            <a:avLst/>
          </a:prstGeom>
          <a:noFill/>
          <a:ln>
            <a:noFill/>
          </a:ln>
        </p:spPr>
        <p:txBody>
          <a:bodyPr anchorCtr="0" anchor="t" bIns="0" lIns="0" spcFirstLastPara="1" rIns="0" wrap="square" tIns="19100">
            <a:noAutofit/>
          </a:bodyPr>
          <a:lstStyle/>
          <a:p>
            <a:pPr indent="0" lvl="0" marL="101600" marR="0" rtl="0" algn="l">
              <a:lnSpc>
                <a:spcPct val="10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317500" marR="139700" rtl="0" algn="l">
              <a:lnSpc>
                <a:spcPct val="199300"/>
              </a:lnSpc>
              <a:spcBef>
                <a:spcPts val="0"/>
              </a:spcBef>
              <a:spcAft>
                <a:spcPts val="0"/>
              </a:spcAft>
              <a:buNone/>
            </a:pPr>
            <a:r>
              <a:rPr lang="es" sz="700">
                <a:latin typeface="Verdana"/>
                <a:ea typeface="Verdana"/>
                <a:cs typeface="Verdana"/>
                <a:sym typeface="Verdana"/>
              </a:rPr>
              <a:t>default</a:t>
            </a:r>
            <a:r>
              <a:rPr baseline="30000" lang="es" sz="1100">
                <a:latin typeface="Verdana"/>
                <a:ea typeface="Verdana"/>
                <a:cs typeface="Verdana"/>
                <a:sym typeface="Verdana"/>
              </a:rPr>
              <a:t>_</a:t>
            </a:r>
            <a:r>
              <a:rPr lang="es" sz="700">
                <a:latin typeface="Verdana"/>
                <a:ea typeface="Verdana"/>
                <a:cs typeface="Verdana"/>
                <a:sym typeface="Verdana"/>
              </a:rPr>
              <a:t>random</a:t>
            </a:r>
            <a:r>
              <a:rPr baseline="30000" lang="es" sz="1100">
                <a:latin typeface="Verdana"/>
                <a:ea typeface="Verdana"/>
                <a:cs typeface="Verdana"/>
                <a:sym typeface="Verdana"/>
              </a:rPr>
              <a:t>_</a:t>
            </a:r>
            <a:r>
              <a:rPr lang="es" sz="700">
                <a:latin typeface="Verdana"/>
                <a:ea typeface="Verdana"/>
                <a:cs typeface="Verdana"/>
                <a:sym typeface="Verdana"/>
              </a:rPr>
              <a:t>engine engine(static</a:t>
            </a:r>
            <a:r>
              <a:rPr baseline="30000" lang="es" sz="1100">
                <a:latin typeface="Verdana"/>
                <a:ea typeface="Verdana"/>
                <a:cs typeface="Verdana"/>
                <a:sym typeface="Verdana"/>
              </a:rPr>
              <a:t>_</a:t>
            </a:r>
            <a:r>
              <a:rPr lang="es" sz="700">
                <a:latin typeface="Verdana"/>
                <a:ea typeface="Verdana"/>
                <a:cs typeface="Verdana"/>
                <a:sym typeface="Verdana"/>
              </a:rPr>
              <a:t>cast&lt;unsigned int&gt;(time(0)));  uniform</a:t>
            </a:r>
            <a:r>
              <a:rPr baseline="30000" lang="es" sz="1100">
                <a:latin typeface="Verdana"/>
                <a:ea typeface="Verdana"/>
                <a:cs typeface="Verdana"/>
                <a:sym typeface="Verdana"/>
              </a:rPr>
              <a:t>_</a:t>
            </a:r>
            <a:r>
              <a:rPr lang="es" sz="700">
                <a:latin typeface="Verdana"/>
                <a:ea typeface="Verdana"/>
                <a:cs typeface="Verdana"/>
                <a:sym typeface="Verdana"/>
              </a:rPr>
              <a:t>int</a:t>
            </a:r>
            <a:r>
              <a:rPr baseline="30000" lang="es" sz="1100">
                <a:latin typeface="Verdana"/>
                <a:ea typeface="Verdana"/>
                <a:cs typeface="Verdana"/>
                <a:sym typeface="Verdana"/>
              </a:rPr>
              <a:t>_</a:t>
            </a:r>
            <a:r>
              <a:rPr lang="es" sz="700">
                <a:latin typeface="Verdana"/>
                <a:ea typeface="Verdana"/>
                <a:cs typeface="Verdana"/>
                <a:sym typeface="Verdana"/>
              </a:rPr>
              <a:t>distribution&lt;unsigned int&gt; randomInt(1, 6);</a:t>
            </a:r>
            <a:endParaRPr sz="700">
              <a:latin typeface="Verdana"/>
              <a:ea typeface="Verdana"/>
              <a:cs typeface="Verdana"/>
              <a:sym typeface="Verdana"/>
            </a:endParaRPr>
          </a:p>
          <a:p>
            <a:pPr indent="0" lvl="0" marL="317500" marR="0" rtl="0" algn="l">
              <a:lnSpc>
                <a:spcPct val="100000"/>
              </a:lnSpc>
              <a:spcBef>
                <a:spcPts val="900"/>
              </a:spcBef>
              <a:spcAft>
                <a:spcPts val="0"/>
              </a:spcAft>
              <a:buNone/>
            </a:pPr>
            <a:r>
              <a:rPr lang="es" sz="700">
                <a:latin typeface="Verdana"/>
                <a:ea typeface="Verdana"/>
                <a:cs typeface="Verdana"/>
                <a:sym typeface="Verdana"/>
              </a:rPr>
              <a:t>const size</a:t>
            </a:r>
            <a:r>
              <a:rPr baseline="30000" lang="es" sz="1100">
                <a:latin typeface="Verdana"/>
                <a:ea typeface="Verdana"/>
                <a:cs typeface="Verdana"/>
                <a:sym typeface="Verdana"/>
              </a:rPr>
              <a:t>_</a:t>
            </a:r>
            <a:r>
              <a:rPr lang="es" sz="700">
                <a:latin typeface="Verdana"/>
                <a:ea typeface="Verdana"/>
                <a:cs typeface="Verdana"/>
                <a:sym typeface="Verdana"/>
              </a:rPr>
              <a:t>t arraySize{7};</a:t>
            </a:r>
            <a:endParaRPr sz="700">
              <a:latin typeface="Verdana"/>
              <a:ea typeface="Verdana"/>
              <a:cs typeface="Verdana"/>
              <a:sym typeface="Verdana"/>
            </a:endParaRPr>
          </a:p>
          <a:p>
            <a:pPr indent="0" lvl="0" marL="317500" marR="0" rtl="0" algn="l">
              <a:lnSpc>
                <a:spcPct val="100000"/>
              </a:lnSpc>
              <a:spcBef>
                <a:spcPts val="800"/>
              </a:spcBef>
              <a:spcAft>
                <a:spcPts val="0"/>
              </a:spcAft>
              <a:buNone/>
            </a:pPr>
            <a:r>
              <a:rPr lang="es" sz="700">
                <a:latin typeface="Verdana"/>
                <a:ea typeface="Verdana"/>
                <a:cs typeface="Verdana"/>
                <a:sym typeface="Verdana"/>
              </a:rPr>
              <a:t>array&lt;unsigned int, arraySize&gt; frequency{};</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17500" marR="0" rtl="0" algn="l">
              <a:lnSpc>
                <a:spcPct val="120000"/>
              </a:lnSpc>
              <a:spcBef>
                <a:spcPts val="0"/>
              </a:spcBef>
              <a:spcAft>
                <a:spcPts val="0"/>
              </a:spcAft>
              <a:buNone/>
            </a:pPr>
            <a:r>
              <a:rPr lang="es" sz="700">
                <a:latin typeface="Verdana"/>
                <a:ea typeface="Verdana"/>
                <a:cs typeface="Verdana"/>
                <a:sym typeface="Verdana"/>
              </a:rPr>
              <a:t>for (unsigned int roll{1}; roll &lt;= 60’000’000; ++roll) {</a:t>
            </a:r>
            <a:endParaRPr sz="700">
              <a:latin typeface="Verdana"/>
              <a:ea typeface="Verdana"/>
              <a:cs typeface="Verdana"/>
              <a:sym typeface="Verdana"/>
            </a:endParaRPr>
          </a:p>
          <a:p>
            <a:pPr indent="0" lvl="0" marL="482600" marR="0" rtl="0" algn="l">
              <a:lnSpc>
                <a:spcPct val="120000"/>
              </a:lnSpc>
              <a:spcBef>
                <a:spcPts val="0"/>
              </a:spcBef>
              <a:spcAft>
                <a:spcPts val="0"/>
              </a:spcAft>
              <a:buNone/>
            </a:pPr>
            <a:r>
              <a:rPr lang="es" sz="700">
                <a:latin typeface="Verdana"/>
                <a:ea typeface="Verdana"/>
                <a:cs typeface="Verdana"/>
                <a:sym typeface="Verdana"/>
              </a:rPr>
              <a:t>++frequency[randomInt(engine)];</a:t>
            </a:r>
            <a:endParaRPr sz="700">
              <a:latin typeface="Verdana"/>
              <a:ea typeface="Verdana"/>
              <a:cs typeface="Verdana"/>
              <a:sym typeface="Verdana"/>
            </a:endParaRPr>
          </a:p>
          <a:p>
            <a:pPr indent="0" lvl="0" marL="3175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317500" marR="0" rtl="0" algn="l">
              <a:lnSpc>
                <a:spcPct val="100000"/>
              </a:lnSpc>
              <a:spcBef>
                <a:spcPts val="0"/>
              </a:spcBef>
              <a:spcAft>
                <a:spcPts val="0"/>
              </a:spcAft>
              <a:buNone/>
            </a:pPr>
            <a:r>
              <a:rPr lang="es" sz="700">
                <a:latin typeface="Verdana"/>
                <a:ea typeface="Verdana"/>
                <a:cs typeface="Verdana"/>
                <a:sym typeface="Verdana"/>
              </a:rPr>
              <a:t>cout &lt;&lt; "Face" &lt;&lt; setw(13) &lt;&lt; "Frequency" &lt;&lt; endl;</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17500" marR="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face{1}; face &lt; frequency.size(); ++face) {</a:t>
            </a:r>
            <a:endParaRPr sz="700">
              <a:latin typeface="Verdana"/>
              <a:ea typeface="Verdana"/>
              <a:cs typeface="Verdana"/>
              <a:sym typeface="Verdana"/>
            </a:endParaRPr>
          </a:p>
          <a:p>
            <a:pPr indent="0" lvl="0" marL="482600" marR="0" rtl="0" algn="l">
              <a:lnSpc>
                <a:spcPct val="120000"/>
              </a:lnSpc>
              <a:spcBef>
                <a:spcPts val="0"/>
              </a:spcBef>
              <a:spcAft>
                <a:spcPts val="0"/>
              </a:spcAft>
              <a:buNone/>
            </a:pPr>
            <a:r>
              <a:rPr lang="es" sz="700">
                <a:latin typeface="Verdana"/>
                <a:ea typeface="Verdana"/>
                <a:cs typeface="Verdana"/>
                <a:sym typeface="Verdana"/>
              </a:rPr>
              <a:t>cout &lt;&lt; setw(4) &lt;&lt; face &lt;&lt; setw(13) &lt;&lt; frequency[face] &lt;&lt; endl;</a:t>
            </a:r>
            <a:endParaRPr sz="700">
              <a:latin typeface="Verdana"/>
              <a:ea typeface="Verdana"/>
              <a:cs typeface="Verdana"/>
              <a:sym typeface="Verdana"/>
            </a:endParaRPr>
          </a:p>
          <a:p>
            <a:pPr indent="0" lvl="0" marL="3175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1016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2"/>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54" name="Google Shape;754;p72"/>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55" name="Google Shape;755;p72"/>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56" name="Google Shape;756;p72"/>
          <p:cNvGrpSpPr/>
          <p:nvPr/>
        </p:nvGrpSpPr>
        <p:grpSpPr>
          <a:xfrm>
            <a:off x="7009641" y="4985087"/>
            <a:ext cx="322255" cy="80524"/>
            <a:chOff x="4419968" y="3144913"/>
            <a:chExt cx="203200" cy="50800"/>
          </a:xfrm>
        </p:grpSpPr>
        <p:sp>
          <p:nvSpPr>
            <p:cNvPr id="757" name="Google Shape;757;p72"/>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58" name="Google Shape;758;p72"/>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59" name="Google Shape;759;p72"/>
          <p:cNvGrpSpPr/>
          <p:nvPr/>
        </p:nvGrpSpPr>
        <p:grpSpPr>
          <a:xfrm>
            <a:off x="7436407" y="4985085"/>
            <a:ext cx="322255" cy="80524"/>
            <a:chOff x="4689068" y="3144912"/>
            <a:chExt cx="203200" cy="50800"/>
          </a:xfrm>
        </p:grpSpPr>
        <p:sp>
          <p:nvSpPr>
            <p:cNvPr id="760" name="Google Shape;760;p72"/>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61" name="Google Shape;761;p72"/>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62" name="Google Shape;762;p72"/>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63" name="Google Shape;763;p72"/>
          <p:cNvGrpSpPr/>
          <p:nvPr/>
        </p:nvGrpSpPr>
        <p:grpSpPr>
          <a:xfrm>
            <a:off x="7863155" y="4985085"/>
            <a:ext cx="322255" cy="80526"/>
            <a:chOff x="4958156" y="3144912"/>
            <a:chExt cx="203200" cy="50801"/>
          </a:xfrm>
        </p:grpSpPr>
        <p:sp>
          <p:nvSpPr>
            <p:cNvPr id="764" name="Google Shape;764;p72"/>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65" name="Google Shape;765;p72"/>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66" name="Google Shape;766;p72"/>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67" name="Google Shape;767;p72"/>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68" name="Google Shape;768;p72"/>
          <p:cNvGrpSpPr/>
          <p:nvPr/>
        </p:nvGrpSpPr>
        <p:grpSpPr>
          <a:xfrm>
            <a:off x="8692500" y="4985087"/>
            <a:ext cx="370592" cy="80524"/>
            <a:chOff x="5481104" y="3144913"/>
            <a:chExt cx="233679" cy="50800"/>
          </a:xfrm>
        </p:grpSpPr>
        <p:sp>
          <p:nvSpPr>
            <p:cNvPr id="769" name="Google Shape;769;p72"/>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70" name="Google Shape;770;p72"/>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71" name="Google Shape;771;p72"/>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72" name="Google Shape;772;p72"/>
          <p:cNvGrpSpPr/>
          <p:nvPr/>
        </p:nvGrpSpPr>
        <p:grpSpPr>
          <a:xfrm>
            <a:off x="0" y="0"/>
            <a:ext cx="9135580" cy="902881"/>
            <a:chOff x="0" y="0"/>
            <a:chExt cx="5760491" cy="569595"/>
          </a:xfrm>
        </p:grpSpPr>
        <p:sp>
          <p:nvSpPr>
            <p:cNvPr id="773" name="Google Shape;773;p72"/>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74" name="Google Shape;774;p72"/>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775" name="Google Shape;775;p72"/>
          <p:cNvSpPr/>
          <p:nvPr/>
        </p:nvSpPr>
        <p:spPr>
          <a:xfrm>
            <a:off x="131720" y="131691"/>
            <a:ext cx="639461" cy="6391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76" name="Google Shape;776;p72"/>
          <p:cNvSpPr txBox="1"/>
          <p:nvPr>
            <p:ph type="title"/>
          </p:nvPr>
        </p:nvSpPr>
        <p:spPr>
          <a:xfrm>
            <a:off x="1054097" y="254384"/>
            <a:ext cx="4606240"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Sumar los elementos de un arreglo</a:t>
            </a:r>
            <a:endParaRPr sz="2200"/>
          </a:p>
        </p:txBody>
      </p:sp>
      <p:sp>
        <p:nvSpPr>
          <p:cNvPr id="777" name="Google Shape;777;p72"/>
          <p:cNvSpPr/>
          <p:nvPr/>
        </p:nvSpPr>
        <p:spPr>
          <a:xfrm>
            <a:off x="1114319" y="2109901"/>
            <a:ext cx="7809661" cy="195270"/>
          </a:xfrm>
          <a:custGeom>
            <a:rect b="b" l="l" r="r" t="t"/>
            <a:pathLst>
              <a:path extrusionOk="0" h="123190" w="4924425">
                <a:moveTo>
                  <a:pt x="4924069" y="0"/>
                </a:moveTo>
                <a:lnTo>
                  <a:pt x="0" y="0"/>
                </a:lnTo>
                <a:lnTo>
                  <a:pt x="0" y="116268"/>
                </a:lnTo>
                <a:lnTo>
                  <a:pt x="0" y="122593"/>
                </a:lnTo>
                <a:lnTo>
                  <a:pt x="4924069" y="122593"/>
                </a:lnTo>
                <a:lnTo>
                  <a:pt x="4924069" y="116268"/>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78" name="Google Shape;778;p72"/>
          <p:cNvSpPr txBox="1"/>
          <p:nvPr/>
        </p:nvSpPr>
        <p:spPr>
          <a:xfrm>
            <a:off x="40060" y="996546"/>
            <a:ext cx="1482374" cy="1291411"/>
          </a:xfrm>
          <a:prstGeom prst="rect">
            <a:avLst/>
          </a:prstGeom>
          <a:noFill/>
          <a:ln>
            <a:noFill/>
          </a:ln>
        </p:spPr>
        <p:txBody>
          <a:bodyPr anchorCtr="0" anchor="t" bIns="0" lIns="0" spcFirstLastPara="1" rIns="0" wrap="square" tIns="19100">
            <a:noAutofit/>
          </a:bodyPr>
          <a:lstStyle/>
          <a:p>
            <a:pPr indent="0" lvl="0" marL="50800" marR="6985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4"/>
              </a:rPr>
              <a:t>Class Templates  </a:t>
            </a:r>
            <a:r>
              <a:rPr b="1" lang="es" sz="700" u="sng">
                <a:solidFill>
                  <a:schemeClr val="hlink"/>
                </a:solidFill>
                <a:latin typeface="Arial"/>
                <a:ea typeface="Arial"/>
                <a:cs typeface="Arial"/>
                <a:sym typeface="Arial"/>
                <a:hlinkClick action="ppaction://hlinksldjump" r:id="rId5"/>
              </a:rPr>
              <a:t>array </a:t>
            </a:r>
            <a:r>
              <a:rPr lang="es" sz="700" u="sng">
                <a:solidFill>
                  <a:schemeClr val="hlink"/>
                </a:solidFill>
                <a:latin typeface="Arial"/>
                <a:ea typeface="Arial"/>
                <a:cs typeface="Arial"/>
                <a:sym typeface="Arial"/>
                <a:hlinkClick action="ppaction://hlinksldjump" r:id="rId6"/>
              </a:rPr>
              <a:t>and  </a:t>
            </a:r>
            <a:r>
              <a:rPr b="1" lang="es" sz="700" u="sng">
                <a:solidFill>
                  <a:schemeClr val="hlink"/>
                </a:solidFill>
                <a:latin typeface="Arial"/>
                <a:ea typeface="Arial"/>
                <a:cs typeface="Arial"/>
                <a:sym typeface="Arial"/>
                <a:hlinkClick action="ppaction://hlinksldjump" r:id="rId7"/>
              </a:rPr>
              <a:t>vector</a:t>
            </a:r>
            <a:endParaRPr sz="700">
              <a:latin typeface="Arial"/>
              <a:ea typeface="Arial"/>
              <a:cs typeface="Arial"/>
              <a:sym typeface="Arial"/>
            </a:endParaRPr>
          </a:p>
          <a:p>
            <a:pPr indent="0" lvl="0" marL="88900" marR="7366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a:p>
            <a:pPr indent="0" lvl="0" marL="0" marR="0" rtl="0" algn="l">
              <a:lnSpc>
                <a:spcPct val="100000"/>
              </a:lnSpc>
              <a:spcBef>
                <a:spcPts val="100"/>
              </a:spcBef>
              <a:spcAft>
                <a:spcPts val="0"/>
              </a:spcAft>
              <a:buNone/>
            </a:pPr>
            <a:r>
              <a:t/>
            </a:r>
            <a:endParaRPr sz="1000">
              <a:latin typeface="Arial"/>
              <a:ea typeface="Arial"/>
              <a:cs typeface="Arial"/>
              <a:sym typeface="Arial"/>
            </a:endParaRPr>
          </a:p>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8"/>
              </a:rPr>
              <a:t>Ejemplos</a:t>
            </a:r>
            <a:endParaRPr sz="800">
              <a:latin typeface="Arial"/>
              <a:ea typeface="Arial"/>
              <a:cs typeface="Arial"/>
              <a:sym typeface="Arial"/>
            </a:endParaRPr>
          </a:p>
          <a:p>
            <a:pPr indent="0" lvl="0" marL="0" marR="0" rtl="0" algn="l">
              <a:lnSpc>
                <a:spcPct val="100000"/>
              </a:lnSpc>
              <a:spcBef>
                <a:spcPts val="0"/>
              </a:spcBef>
              <a:spcAft>
                <a:spcPts val="0"/>
              </a:spcAft>
              <a:buNone/>
            </a:pPr>
            <a:r>
              <a:t/>
            </a:r>
            <a:endParaRPr sz="1000">
              <a:latin typeface="Arial"/>
              <a:ea typeface="Arial"/>
              <a:cs typeface="Arial"/>
              <a:sym typeface="Arial"/>
            </a:endParaRPr>
          </a:p>
          <a:p>
            <a:pPr indent="0" lvl="0" marL="0" marR="12700" rtl="0" algn="r">
              <a:lnSpc>
                <a:spcPct val="100000"/>
              </a:lnSpc>
              <a:spcBef>
                <a:spcPts val="70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779" name="Google Shape;779;p72"/>
          <p:cNvSpPr/>
          <p:nvPr/>
        </p:nvSpPr>
        <p:spPr>
          <a:xfrm>
            <a:off x="1151378" y="2294182"/>
            <a:ext cx="7735139" cy="1172637"/>
          </a:xfrm>
          <a:custGeom>
            <a:rect b="b" l="l" r="r" t="t"/>
            <a:pathLst>
              <a:path extrusionOk="0" h="739775" w="4877435">
                <a:moveTo>
                  <a:pt x="4877346" y="0"/>
                </a:moveTo>
                <a:lnTo>
                  <a:pt x="0" y="0"/>
                </a:lnTo>
                <a:lnTo>
                  <a:pt x="0" y="739254"/>
                </a:lnTo>
                <a:lnTo>
                  <a:pt x="4877346" y="739254"/>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aphicFrame>
        <p:nvGraphicFramePr>
          <p:cNvPr id="780" name="Google Shape;780;p72"/>
          <p:cNvGraphicFramePr/>
          <p:nvPr/>
        </p:nvGraphicFramePr>
        <p:xfrm>
          <a:off x="1429830" y="2506455"/>
          <a:ext cx="3000000" cy="3000000"/>
        </p:xfrm>
        <a:graphic>
          <a:graphicData uri="http://schemas.openxmlformats.org/drawingml/2006/table">
            <a:tbl>
              <a:tblPr bandRow="1" firstRow="1">
                <a:noFill/>
                <a:tableStyleId>{B3E16E4B-90E4-48C1-A7A8-75AEA4A4D537}</a:tableStyleId>
              </a:tblPr>
              <a:tblGrid>
                <a:gridCol w="356500"/>
                <a:gridCol w="628400"/>
              </a:tblGrid>
              <a:tr h="106675">
                <a:tc>
                  <a:txBody>
                    <a:bodyPr/>
                    <a:lstStyle/>
                    <a:p>
                      <a:pPr indent="0" lvl="0" marL="0" marR="101600" rtl="0" algn="r">
                        <a:lnSpc>
                          <a:spcPct val="95555"/>
                        </a:lnSpc>
                        <a:spcBef>
                          <a:spcPts val="0"/>
                        </a:spcBef>
                        <a:spcAft>
                          <a:spcPts val="0"/>
                        </a:spcAft>
                        <a:buNone/>
                      </a:pPr>
                      <a:r>
                        <a:rPr lang="es" sz="700" u="none" cap="none" strike="noStrike">
                          <a:latin typeface="Verdana"/>
                          <a:ea typeface="Verdana"/>
                          <a:cs typeface="Verdana"/>
                          <a:sym typeface="Verdana"/>
                        </a:rPr>
                        <a:t>Face</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Frequency</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1</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9997901</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9999110</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10001172</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10003619</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0" marR="101600" rtl="0" algn="r">
                        <a:lnSpc>
                          <a:spcPct val="97777"/>
                        </a:lnSpc>
                        <a:spcBef>
                          <a:spcPts val="0"/>
                        </a:spcBef>
                        <a:spcAft>
                          <a:spcPts val="0"/>
                        </a:spcAft>
                        <a:buNone/>
                      </a:pPr>
                      <a:r>
                        <a:rPr lang="es" sz="700" u="none" cap="none" strike="noStrike">
                          <a:latin typeface="Verdana"/>
                          <a:ea typeface="Verdana"/>
                          <a:cs typeface="Verdana"/>
                          <a:sym typeface="Verdana"/>
                        </a:rPr>
                        <a:t>5</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7777"/>
                        </a:lnSpc>
                        <a:spcBef>
                          <a:spcPts val="0"/>
                        </a:spcBef>
                        <a:spcAft>
                          <a:spcPts val="0"/>
                        </a:spcAft>
                        <a:buNone/>
                      </a:pPr>
                      <a:r>
                        <a:rPr lang="es" sz="700" u="none" cap="none" strike="noStrike">
                          <a:latin typeface="Verdana"/>
                          <a:ea typeface="Verdana"/>
                          <a:cs typeface="Verdana"/>
                          <a:sym typeface="Verdana"/>
                        </a:rPr>
                        <a:t>9997606</a:t>
                      </a:r>
                      <a:endParaRPr sz="700" u="none" cap="none" strike="noStrike">
                        <a:latin typeface="Verdana"/>
                        <a:ea typeface="Verdana"/>
                        <a:cs typeface="Verdana"/>
                        <a:sym typeface="Verdana"/>
                      </a:endParaRPr>
                    </a:p>
                  </a:txBody>
                  <a:tcPr marT="0" marB="0" marR="0" marL="0">
                    <a:solidFill>
                      <a:srgbClr val="E9E9F2"/>
                    </a:solidFill>
                  </a:tcPr>
                </a:tc>
              </a:tr>
              <a:tr h="106675">
                <a:tc>
                  <a:txBody>
                    <a:bodyPr/>
                    <a:lstStyle/>
                    <a:p>
                      <a:pPr indent="0" lvl="0" marL="0" marR="101600" rtl="0" algn="r">
                        <a:lnSpc>
                          <a:spcPct val="95555"/>
                        </a:lnSpc>
                        <a:spcBef>
                          <a:spcPts val="0"/>
                        </a:spcBef>
                        <a:spcAft>
                          <a:spcPts val="0"/>
                        </a:spcAft>
                        <a:buNone/>
                      </a:pPr>
                      <a:r>
                        <a:rPr lang="es" sz="700" u="none" cap="none" strike="noStrike">
                          <a:latin typeface="Verdana"/>
                          <a:ea typeface="Verdana"/>
                          <a:cs typeface="Verdana"/>
                          <a:sym typeface="Verdana"/>
                        </a:rPr>
                        <a:t>6</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12700" rtl="0" algn="r">
                        <a:lnSpc>
                          <a:spcPct val="95555"/>
                        </a:lnSpc>
                        <a:spcBef>
                          <a:spcPts val="0"/>
                        </a:spcBef>
                        <a:spcAft>
                          <a:spcPts val="0"/>
                        </a:spcAft>
                        <a:buNone/>
                      </a:pPr>
                      <a:r>
                        <a:rPr lang="es" sz="700" u="none" cap="none" strike="noStrike">
                          <a:latin typeface="Verdana"/>
                          <a:ea typeface="Verdana"/>
                          <a:cs typeface="Verdana"/>
                          <a:sym typeface="Verdana"/>
                        </a:rPr>
                        <a:t>10000592</a:t>
                      </a:r>
                      <a:endParaRPr sz="700" u="none" cap="none" strike="noStrike">
                        <a:latin typeface="Verdana"/>
                        <a:ea typeface="Verdana"/>
                        <a:cs typeface="Verdana"/>
                        <a:sym typeface="Verdana"/>
                      </a:endParaRPr>
                    </a:p>
                  </a:txBody>
                  <a:tcPr marT="0" marB="0" marR="0" marL="0">
                    <a:solidFill>
                      <a:srgbClr val="E9E9F2"/>
                    </a:solidFill>
                  </a:tcPr>
                </a:tc>
              </a:tr>
            </a:tbl>
          </a:graphicData>
        </a:graphic>
      </p:graphicFrame>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3"/>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786" name="Google Shape;786;p73"/>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787" name="Google Shape;787;p73"/>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88" name="Google Shape;788;p73"/>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89" name="Google Shape;789;p73"/>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790" name="Google Shape;790;p73"/>
          <p:cNvGrpSpPr/>
          <p:nvPr/>
        </p:nvGrpSpPr>
        <p:grpSpPr>
          <a:xfrm>
            <a:off x="7009641" y="4985087"/>
            <a:ext cx="322255" cy="80524"/>
            <a:chOff x="4419968" y="3144913"/>
            <a:chExt cx="203200" cy="50800"/>
          </a:xfrm>
        </p:grpSpPr>
        <p:sp>
          <p:nvSpPr>
            <p:cNvPr id="791" name="Google Shape;791;p73"/>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92" name="Google Shape;792;p73"/>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93" name="Google Shape;793;p73"/>
          <p:cNvGrpSpPr/>
          <p:nvPr/>
        </p:nvGrpSpPr>
        <p:grpSpPr>
          <a:xfrm>
            <a:off x="7436407" y="4985085"/>
            <a:ext cx="322255" cy="80524"/>
            <a:chOff x="4689068" y="3144912"/>
            <a:chExt cx="203200" cy="50800"/>
          </a:xfrm>
        </p:grpSpPr>
        <p:sp>
          <p:nvSpPr>
            <p:cNvPr id="794" name="Google Shape;794;p73"/>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95" name="Google Shape;795;p73"/>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96" name="Google Shape;796;p73"/>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797" name="Google Shape;797;p73"/>
          <p:cNvGrpSpPr/>
          <p:nvPr/>
        </p:nvGrpSpPr>
        <p:grpSpPr>
          <a:xfrm>
            <a:off x="7863155" y="4985085"/>
            <a:ext cx="322255" cy="80526"/>
            <a:chOff x="4958156" y="3144912"/>
            <a:chExt cx="203200" cy="50801"/>
          </a:xfrm>
        </p:grpSpPr>
        <p:sp>
          <p:nvSpPr>
            <p:cNvPr id="798" name="Google Shape;798;p73"/>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799" name="Google Shape;799;p73"/>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00" name="Google Shape;800;p73"/>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801" name="Google Shape;801;p73"/>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802" name="Google Shape;802;p73"/>
          <p:cNvGrpSpPr/>
          <p:nvPr/>
        </p:nvGrpSpPr>
        <p:grpSpPr>
          <a:xfrm>
            <a:off x="8692500" y="4985087"/>
            <a:ext cx="370592" cy="80524"/>
            <a:chOff x="5481104" y="3144913"/>
            <a:chExt cx="233679" cy="50800"/>
          </a:xfrm>
        </p:grpSpPr>
        <p:sp>
          <p:nvSpPr>
            <p:cNvPr id="803" name="Google Shape;803;p73"/>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04" name="Google Shape;804;p73"/>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05" name="Google Shape;805;p73"/>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06" name="Google Shape;806;p73"/>
          <p:cNvGrpSpPr/>
          <p:nvPr/>
        </p:nvGrpSpPr>
        <p:grpSpPr>
          <a:xfrm>
            <a:off x="0" y="0"/>
            <a:ext cx="9135580" cy="902881"/>
            <a:chOff x="0" y="0"/>
            <a:chExt cx="5760491" cy="569595"/>
          </a:xfrm>
        </p:grpSpPr>
        <p:sp>
          <p:nvSpPr>
            <p:cNvPr id="807" name="Google Shape;807;p73"/>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08" name="Google Shape;808;p73"/>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809" name="Google Shape;809;p73"/>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10" name="Google Shape;810;p73"/>
          <p:cNvSpPr txBox="1"/>
          <p:nvPr>
            <p:ph type="title"/>
          </p:nvPr>
        </p:nvSpPr>
        <p:spPr>
          <a:xfrm>
            <a:off x="1054097" y="254384"/>
            <a:ext cx="7026177"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Usar arreglos para sumar resultados de una encuesta</a:t>
            </a:r>
            <a:endParaRPr sz="2200"/>
          </a:p>
        </p:txBody>
      </p:sp>
      <p:sp>
        <p:nvSpPr>
          <p:cNvPr id="811" name="Google Shape;811;p73"/>
          <p:cNvSpPr/>
          <p:nvPr/>
        </p:nvSpPr>
        <p:spPr>
          <a:xfrm>
            <a:off x="1114319" y="1380993"/>
            <a:ext cx="7809661" cy="182187"/>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12" name="Google Shape;812;p73"/>
          <p:cNvSpPr txBox="1"/>
          <p:nvPr/>
        </p:nvSpPr>
        <p:spPr>
          <a:xfrm>
            <a:off x="1168276" y="1413683"/>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813" name="Google Shape;813;p73"/>
          <p:cNvSpPr/>
          <p:nvPr/>
        </p:nvSpPr>
        <p:spPr>
          <a:xfrm>
            <a:off x="1151378" y="1552329"/>
            <a:ext cx="7735139" cy="3026713"/>
          </a:xfrm>
          <a:custGeom>
            <a:rect b="b" l="l" r="r" t="t"/>
            <a:pathLst>
              <a:path extrusionOk="0" h="1909445" w="4877435">
                <a:moveTo>
                  <a:pt x="4877346" y="0"/>
                </a:moveTo>
                <a:lnTo>
                  <a:pt x="0" y="0"/>
                </a:lnTo>
                <a:lnTo>
                  <a:pt x="0" y="1909267"/>
                </a:lnTo>
                <a:lnTo>
                  <a:pt x="4877346" y="1909267"/>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14" name="Google Shape;814;p73"/>
          <p:cNvSpPr txBox="1"/>
          <p:nvPr/>
        </p:nvSpPr>
        <p:spPr>
          <a:xfrm>
            <a:off x="1440059" y="1737975"/>
            <a:ext cx="1127894" cy="474088"/>
          </a:xfrm>
          <a:prstGeom prst="rect">
            <a:avLst/>
          </a:prstGeom>
          <a:noFill/>
          <a:ln>
            <a:noFill/>
          </a:ln>
        </p:spPr>
        <p:txBody>
          <a:bodyPr anchorCtr="0" anchor="t" bIns="0" lIns="0" spcFirstLastPara="1" rIns="0" wrap="square" tIns="19100">
            <a:noAutofit/>
          </a:bodyPr>
          <a:lstStyle/>
          <a:p>
            <a:pPr indent="0" lvl="0" marL="25400" marR="12700" rtl="0" algn="l">
              <a:lnSpc>
                <a:spcPct val="100000"/>
              </a:lnSpc>
              <a:spcBef>
                <a:spcPts val="0"/>
              </a:spcBef>
              <a:spcAft>
                <a:spcPts val="0"/>
              </a:spcAft>
              <a:buNone/>
            </a:pPr>
            <a:r>
              <a:rPr lang="es" sz="700">
                <a:latin typeface="Verdana"/>
                <a:ea typeface="Verdana"/>
                <a:cs typeface="Verdana"/>
                <a:sym typeface="Verdana"/>
              </a:rPr>
              <a:t>#include &lt;iostream&gt;  #include &lt;iomanip&gt;  #include &lt;array&gt;  using namespace std;</a:t>
            </a:r>
            <a:endParaRPr sz="700">
              <a:latin typeface="Verdana"/>
              <a:ea typeface="Verdana"/>
              <a:cs typeface="Verdana"/>
              <a:sym typeface="Verdana"/>
            </a:endParaRPr>
          </a:p>
        </p:txBody>
      </p:sp>
      <p:sp>
        <p:nvSpPr>
          <p:cNvPr id="815" name="Google Shape;815;p73"/>
          <p:cNvSpPr txBox="1"/>
          <p:nvPr/>
        </p:nvSpPr>
        <p:spPr>
          <a:xfrm>
            <a:off x="1339354" y="2279481"/>
            <a:ext cx="4244709" cy="2098669"/>
          </a:xfrm>
          <a:prstGeom prst="rect">
            <a:avLst/>
          </a:prstGeom>
          <a:noFill/>
          <a:ln>
            <a:noFill/>
          </a:ln>
        </p:spPr>
        <p:txBody>
          <a:bodyPr anchorCtr="0" anchor="t" bIns="0" lIns="0" spcFirstLastPara="1" rIns="0" wrap="square" tIns="19100">
            <a:noAutofit/>
          </a:bodyPr>
          <a:lstStyle/>
          <a:p>
            <a:pPr indent="0" lvl="0" marL="127000" marR="0" rtl="0" algn="l">
              <a:lnSpc>
                <a:spcPct val="120000"/>
              </a:lnSpc>
              <a:spcBef>
                <a:spcPts val="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342900" marR="2260600" rtl="0" algn="l">
              <a:lnSpc>
                <a:spcPct val="100000"/>
              </a:lnSpc>
              <a:spcBef>
                <a:spcPts val="0"/>
              </a:spcBef>
              <a:spcAft>
                <a:spcPts val="0"/>
              </a:spcAft>
              <a:buNone/>
            </a:pPr>
            <a:r>
              <a:rPr lang="es" sz="700">
                <a:latin typeface="Verdana"/>
                <a:ea typeface="Verdana"/>
                <a:cs typeface="Verdana"/>
                <a:sym typeface="Verdana"/>
              </a:rPr>
              <a:t>const size</a:t>
            </a:r>
            <a:r>
              <a:rPr baseline="30000" lang="es" sz="1100">
                <a:latin typeface="Verdana"/>
                <a:ea typeface="Verdana"/>
                <a:cs typeface="Verdana"/>
                <a:sym typeface="Verdana"/>
              </a:rPr>
              <a:t>_</a:t>
            </a:r>
            <a:r>
              <a:rPr lang="es" sz="700">
                <a:latin typeface="Verdana"/>
                <a:ea typeface="Verdana"/>
                <a:cs typeface="Verdana"/>
                <a:sym typeface="Verdana"/>
              </a:rPr>
              <a:t>t responseSize{20};  const size</a:t>
            </a:r>
            <a:r>
              <a:rPr baseline="30000" lang="es" sz="1100">
                <a:latin typeface="Verdana"/>
                <a:ea typeface="Verdana"/>
                <a:cs typeface="Verdana"/>
                <a:sym typeface="Verdana"/>
              </a:rPr>
              <a:t>_</a:t>
            </a:r>
            <a:r>
              <a:rPr lang="es" sz="700">
                <a:latin typeface="Verdana"/>
                <a:ea typeface="Verdana"/>
                <a:cs typeface="Verdana"/>
                <a:sym typeface="Verdana"/>
              </a:rPr>
              <a:t>t frequencySize{6};</a:t>
            </a:r>
            <a:endParaRPr sz="700">
              <a:latin typeface="Verdana"/>
              <a:ea typeface="Verdana"/>
              <a:cs typeface="Verdana"/>
              <a:sym typeface="Verdana"/>
            </a:endParaRPr>
          </a:p>
          <a:p>
            <a:pPr indent="0" lvl="0" marL="342900" marR="0" rtl="0" algn="l">
              <a:lnSpc>
                <a:spcPct val="120000"/>
              </a:lnSpc>
              <a:spcBef>
                <a:spcPts val="800"/>
              </a:spcBef>
              <a:spcAft>
                <a:spcPts val="0"/>
              </a:spcAft>
              <a:buNone/>
            </a:pPr>
            <a:r>
              <a:rPr lang="es" sz="700">
                <a:latin typeface="Verdana"/>
                <a:ea typeface="Verdana"/>
                <a:cs typeface="Verdana"/>
                <a:sym typeface="Verdana"/>
              </a:rPr>
              <a:t>const array&lt;unsigned int, responseSize&gt; responses{</a:t>
            </a:r>
            <a:endParaRPr sz="700">
              <a:latin typeface="Verdana"/>
              <a:ea typeface="Verdana"/>
              <a:cs typeface="Verdana"/>
              <a:sym typeface="Verdana"/>
            </a:endParaRPr>
          </a:p>
          <a:p>
            <a:pPr indent="0" lvl="0" marL="495300" marR="0" rtl="0" algn="l">
              <a:lnSpc>
                <a:spcPct val="100000"/>
              </a:lnSpc>
              <a:spcBef>
                <a:spcPts val="0"/>
              </a:spcBef>
              <a:spcAft>
                <a:spcPts val="0"/>
              </a:spcAft>
              <a:buNone/>
            </a:pPr>
            <a:r>
              <a:rPr lang="es" sz="700">
                <a:latin typeface="Verdana"/>
                <a:ea typeface="Verdana"/>
                <a:cs typeface="Verdana"/>
                <a:sym typeface="Verdana"/>
              </a:rPr>
              <a:t>1, 2, 5, 4, 3, 5, 2, 1, 3, 1, 4, 3, 3, 3, 2, 3, 3, 2, 2, 5};</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42900" marR="0" rtl="0" algn="l">
              <a:lnSpc>
                <a:spcPct val="100000"/>
              </a:lnSpc>
              <a:spcBef>
                <a:spcPts val="0"/>
              </a:spcBef>
              <a:spcAft>
                <a:spcPts val="0"/>
              </a:spcAft>
              <a:buNone/>
            </a:pPr>
            <a:r>
              <a:rPr lang="es" sz="700">
                <a:latin typeface="Verdana"/>
                <a:ea typeface="Verdana"/>
                <a:cs typeface="Verdana"/>
                <a:sym typeface="Verdana"/>
              </a:rPr>
              <a:t>array&lt;unsigned int, frequencySize&gt; frequency{};</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42900" marR="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answer{0}; answer &lt; responses.size(); ++answer) {</a:t>
            </a:r>
            <a:endParaRPr sz="700">
              <a:latin typeface="Verdana"/>
              <a:ea typeface="Verdana"/>
              <a:cs typeface="Verdana"/>
              <a:sym typeface="Verdana"/>
            </a:endParaRPr>
          </a:p>
          <a:p>
            <a:pPr indent="0" lvl="0" marL="495300" marR="0" rtl="0" algn="l">
              <a:lnSpc>
                <a:spcPct val="120000"/>
              </a:lnSpc>
              <a:spcBef>
                <a:spcPts val="0"/>
              </a:spcBef>
              <a:spcAft>
                <a:spcPts val="0"/>
              </a:spcAft>
              <a:buNone/>
            </a:pPr>
            <a:r>
              <a:rPr lang="es" sz="700">
                <a:latin typeface="Verdana"/>
                <a:ea typeface="Verdana"/>
                <a:cs typeface="Verdana"/>
                <a:sym typeface="Verdana"/>
              </a:rPr>
              <a:t>++frequency[responses[answer]];</a:t>
            </a:r>
            <a:endParaRPr sz="700">
              <a:latin typeface="Verdana"/>
              <a:ea typeface="Verdana"/>
              <a:cs typeface="Verdana"/>
              <a:sym typeface="Verdana"/>
            </a:endParaRPr>
          </a:p>
          <a:p>
            <a:pPr indent="0" lvl="0" marL="3429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42900" marR="0" rtl="0" algn="l">
              <a:lnSpc>
                <a:spcPct val="100000"/>
              </a:lnSpc>
              <a:spcBef>
                <a:spcPts val="0"/>
              </a:spcBef>
              <a:spcAft>
                <a:spcPts val="0"/>
              </a:spcAft>
              <a:buNone/>
            </a:pPr>
            <a:r>
              <a:rPr lang="es" sz="700">
                <a:latin typeface="Verdana"/>
                <a:ea typeface="Verdana"/>
                <a:cs typeface="Verdana"/>
                <a:sym typeface="Verdana"/>
              </a:rPr>
              <a:t>cout &lt;&lt; "Rating" &lt;&lt; setw(12) &lt;&lt; "Frequency" &lt;&lt; endl;</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342900" marR="0" rtl="0" algn="l">
              <a:lnSpc>
                <a:spcPct val="80000"/>
              </a:lnSpc>
              <a:spcBef>
                <a:spcPts val="0"/>
              </a:spcBef>
              <a:spcAft>
                <a:spcPts val="0"/>
              </a:spcAft>
              <a:buNone/>
            </a:pPr>
            <a:r>
              <a:rPr lang="es" sz="700">
                <a:latin typeface="Verdana"/>
                <a:ea typeface="Verdana"/>
                <a:cs typeface="Verdana"/>
                <a:sym typeface="Verdana"/>
              </a:rPr>
              <a:t>for (size</a:t>
            </a:r>
            <a:r>
              <a:rPr baseline="30000" lang="es" sz="1100">
                <a:latin typeface="Verdana"/>
                <a:ea typeface="Verdana"/>
                <a:cs typeface="Verdana"/>
                <a:sym typeface="Verdana"/>
              </a:rPr>
              <a:t>_</a:t>
            </a:r>
            <a:r>
              <a:rPr lang="es" sz="700">
                <a:latin typeface="Verdana"/>
                <a:ea typeface="Verdana"/>
                <a:cs typeface="Verdana"/>
                <a:sym typeface="Verdana"/>
              </a:rPr>
              <a:t>t rating{1}; rating &lt; frequency.size(); ++rating) {</a:t>
            </a:r>
            <a:endParaRPr sz="700">
              <a:latin typeface="Verdana"/>
              <a:ea typeface="Verdana"/>
              <a:cs typeface="Verdana"/>
              <a:sym typeface="Verdana"/>
            </a:endParaRPr>
          </a:p>
          <a:p>
            <a:pPr indent="0" lvl="0" marL="495300" marR="0" rtl="0" algn="l">
              <a:lnSpc>
                <a:spcPct val="120000"/>
              </a:lnSpc>
              <a:spcBef>
                <a:spcPts val="0"/>
              </a:spcBef>
              <a:spcAft>
                <a:spcPts val="0"/>
              </a:spcAft>
              <a:buNone/>
            </a:pPr>
            <a:r>
              <a:rPr lang="es" sz="700">
                <a:latin typeface="Verdana"/>
                <a:ea typeface="Verdana"/>
                <a:cs typeface="Verdana"/>
                <a:sym typeface="Verdana"/>
              </a:rPr>
              <a:t>cout &lt;&lt; setw(6) &lt;&lt; rating &lt;&lt; setw(12) &lt;&lt; frequency[rating] &lt;&lt; endl;</a:t>
            </a:r>
            <a:endParaRPr sz="700">
              <a:latin typeface="Verdana"/>
              <a:ea typeface="Verdana"/>
              <a:cs typeface="Verdana"/>
              <a:sym typeface="Verdana"/>
            </a:endParaRPr>
          </a:p>
          <a:p>
            <a:pPr indent="0" lvl="0" marL="3429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127000" marR="0" rtl="0" algn="l">
              <a:lnSpc>
                <a:spcPct val="12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t>7.1 Introduction</a:t>
            </a:r>
            <a:endParaRPr sz="2700"/>
          </a:p>
        </p:txBody>
      </p:sp>
      <p:sp>
        <p:nvSpPr>
          <p:cNvPr id="400" name="Google Shape;400;p56"/>
          <p:cNvSpPr txBox="1"/>
          <p:nvPr>
            <p:ph idx="1" type="body"/>
          </p:nvPr>
        </p:nvSpPr>
        <p:spPr>
          <a:xfrm>
            <a:off x="1034700" y="1406425"/>
            <a:ext cx="7301700" cy="3072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482"/>
              <a:t>Este capítulo presenta el tema de las estructuras de datos: Colecciones de elementos de datos relacionados.  Analizaremos matrices, que son colecciones de tamaño fijo que constan de elementos de datos del mismo tipo, y los vectores, que son colecciones (también de elementos de datos del mismo tipo) que pueden crecer y reducirse dinámicamente en el momento de la ejecución.</a:t>
            </a:r>
            <a:endParaRPr sz="5482"/>
          </a:p>
          <a:p>
            <a:pPr indent="0" lvl="0" marL="0" rtl="0" algn="l">
              <a:spcBef>
                <a:spcPts val="1200"/>
              </a:spcBef>
              <a:spcAft>
                <a:spcPts val="0"/>
              </a:spcAft>
              <a:buNone/>
            </a:pPr>
            <a:r>
              <a:rPr lang="es" sz="5482"/>
              <a:t>Tanto la matriz como el vector son plantillas de clase de biblioteca estándar de C ++. Para usarlos, debe incluir los encabezados &lt;array&gt; y &lt;vector&gt;, respectivamente.</a:t>
            </a:r>
            <a:endParaRPr sz="5482"/>
          </a:p>
          <a:p>
            <a:pPr indent="0" lvl="0" marL="0" rtl="0" algn="l">
              <a:spcBef>
                <a:spcPts val="1200"/>
              </a:spcBef>
              <a:spcAft>
                <a:spcPts val="0"/>
              </a:spcAft>
              <a:buNone/>
            </a:pPr>
            <a:r>
              <a:rPr lang="es" sz="5482"/>
              <a:t>Después de discutir cómo se declaran, crean e inicializan las matrices(Arrays), presentamos ejemplos que demuestran varias manipulaciones comunes de matrices.</a:t>
            </a:r>
            <a:endParaRPr sz="5482"/>
          </a:p>
          <a:p>
            <a:pPr indent="0" lvl="0" marL="0" rtl="0" algn="l">
              <a:spcBef>
                <a:spcPts val="1200"/>
              </a:spcBef>
              <a:spcAft>
                <a:spcPts val="0"/>
              </a:spcAft>
              <a:buNone/>
            </a:pPr>
            <a:r>
              <a:rPr lang="es" sz="5482"/>
              <a:t>Mostramos cómo buscar matrices para encontrar elementos particulares y ordenar matrices para poner sus datos en orden.</a:t>
            </a:r>
            <a:endParaRPr sz="5482"/>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4"/>
          <p:cNvSpPr txBox="1"/>
          <p:nvPr/>
        </p:nvSpPr>
        <p:spPr>
          <a:xfrm>
            <a:off x="40060" y="996546"/>
            <a:ext cx="794561" cy="944149"/>
          </a:xfrm>
          <a:prstGeom prst="rect">
            <a:avLst/>
          </a:prstGeom>
          <a:noFill/>
          <a:ln>
            <a:noFill/>
          </a:ln>
        </p:spPr>
        <p:txBody>
          <a:bodyPr anchorCtr="0" anchor="t" bIns="0" lIns="0" spcFirstLastPara="1" rIns="0" wrap="square" tIns="19100">
            <a:noAutofit/>
          </a:bodyPr>
          <a:lstStyle/>
          <a:p>
            <a:pPr indent="0" lvl="0" marL="508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889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a:p>
            <a:pPr indent="0" lvl="0" marL="0" marR="0" rtl="0" algn="l">
              <a:lnSpc>
                <a:spcPct val="100000"/>
              </a:lnSpc>
              <a:spcBef>
                <a:spcPts val="100"/>
              </a:spcBef>
              <a:spcAft>
                <a:spcPts val="0"/>
              </a:spcAft>
              <a:buNone/>
            </a:pPr>
            <a:r>
              <a:t/>
            </a:r>
            <a:endParaRPr sz="1000">
              <a:latin typeface="Arial"/>
              <a:ea typeface="Arial"/>
              <a:cs typeface="Arial"/>
              <a:sym typeface="Arial"/>
            </a:endParaRPr>
          </a:p>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821" name="Google Shape;821;p74"/>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22" name="Google Shape;822;p74"/>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23" name="Google Shape;823;p74"/>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824" name="Google Shape;824;p74"/>
          <p:cNvGrpSpPr/>
          <p:nvPr/>
        </p:nvGrpSpPr>
        <p:grpSpPr>
          <a:xfrm>
            <a:off x="7009641" y="4985087"/>
            <a:ext cx="322255" cy="80524"/>
            <a:chOff x="4419968" y="3144913"/>
            <a:chExt cx="203200" cy="50800"/>
          </a:xfrm>
        </p:grpSpPr>
        <p:sp>
          <p:nvSpPr>
            <p:cNvPr id="825" name="Google Shape;825;p74"/>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26" name="Google Shape;826;p74"/>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27" name="Google Shape;827;p74"/>
          <p:cNvGrpSpPr/>
          <p:nvPr/>
        </p:nvGrpSpPr>
        <p:grpSpPr>
          <a:xfrm>
            <a:off x="7436407" y="4985085"/>
            <a:ext cx="322255" cy="80524"/>
            <a:chOff x="4689068" y="3144912"/>
            <a:chExt cx="203200" cy="50800"/>
          </a:xfrm>
        </p:grpSpPr>
        <p:sp>
          <p:nvSpPr>
            <p:cNvPr id="828" name="Google Shape;828;p74"/>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29" name="Google Shape;829;p74"/>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30" name="Google Shape;830;p74"/>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31" name="Google Shape;831;p74"/>
          <p:cNvGrpSpPr/>
          <p:nvPr/>
        </p:nvGrpSpPr>
        <p:grpSpPr>
          <a:xfrm>
            <a:off x="7863155" y="4985085"/>
            <a:ext cx="322255" cy="80526"/>
            <a:chOff x="4958156" y="3144912"/>
            <a:chExt cx="203200" cy="50801"/>
          </a:xfrm>
        </p:grpSpPr>
        <p:sp>
          <p:nvSpPr>
            <p:cNvPr id="832" name="Google Shape;832;p74"/>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33" name="Google Shape;833;p74"/>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34" name="Google Shape;834;p74"/>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835" name="Google Shape;835;p74"/>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836" name="Google Shape;836;p74"/>
          <p:cNvGrpSpPr/>
          <p:nvPr/>
        </p:nvGrpSpPr>
        <p:grpSpPr>
          <a:xfrm>
            <a:off x="8692500" y="4985087"/>
            <a:ext cx="370592" cy="80524"/>
            <a:chOff x="5481104" y="3144913"/>
            <a:chExt cx="233679" cy="50800"/>
          </a:xfrm>
        </p:grpSpPr>
        <p:sp>
          <p:nvSpPr>
            <p:cNvPr id="837" name="Google Shape;837;p74"/>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38" name="Google Shape;838;p74"/>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39" name="Google Shape;839;p74"/>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40" name="Google Shape;840;p74"/>
          <p:cNvGrpSpPr/>
          <p:nvPr/>
        </p:nvGrpSpPr>
        <p:grpSpPr>
          <a:xfrm>
            <a:off x="0" y="0"/>
            <a:ext cx="9135580" cy="902881"/>
            <a:chOff x="0" y="0"/>
            <a:chExt cx="5760491" cy="569595"/>
          </a:xfrm>
        </p:grpSpPr>
        <p:sp>
          <p:nvSpPr>
            <p:cNvPr id="841" name="Google Shape;841;p74"/>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42" name="Google Shape;842;p74"/>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843" name="Google Shape;843;p74"/>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44" name="Google Shape;844;p74"/>
          <p:cNvSpPr txBox="1"/>
          <p:nvPr>
            <p:ph type="title"/>
          </p:nvPr>
        </p:nvSpPr>
        <p:spPr>
          <a:xfrm>
            <a:off x="1054097" y="254384"/>
            <a:ext cx="7026177"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Usar arreglos para sumar resultados de una encuesta</a:t>
            </a:r>
            <a:endParaRPr sz="2200"/>
          </a:p>
        </p:txBody>
      </p:sp>
      <p:sp>
        <p:nvSpPr>
          <p:cNvPr id="845" name="Google Shape;845;p74"/>
          <p:cNvSpPr/>
          <p:nvPr/>
        </p:nvSpPr>
        <p:spPr>
          <a:xfrm>
            <a:off x="1114319" y="2153223"/>
            <a:ext cx="7809661" cy="195270"/>
          </a:xfrm>
          <a:custGeom>
            <a:rect b="b" l="l" r="r" t="t"/>
            <a:pathLst>
              <a:path extrusionOk="0" h="123190" w="4924425">
                <a:moveTo>
                  <a:pt x="4924069" y="0"/>
                </a:moveTo>
                <a:lnTo>
                  <a:pt x="0" y="0"/>
                </a:lnTo>
                <a:lnTo>
                  <a:pt x="0" y="116268"/>
                </a:lnTo>
                <a:lnTo>
                  <a:pt x="0" y="122593"/>
                </a:lnTo>
                <a:lnTo>
                  <a:pt x="4924069" y="122593"/>
                </a:lnTo>
                <a:lnTo>
                  <a:pt x="4924069" y="116268"/>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46" name="Google Shape;846;p74"/>
          <p:cNvSpPr txBox="1"/>
          <p:nvPr/>
        </p:nvSpPr>
        <p:spPr>
          <a:xfrm>
            <a:off x="1188417" y="2182007"/>
            <a:ext cx="334340"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847" name="Google Shape;847;p74"/>
          <p:cNvSpPr/>
          <p:nvPr/>
        </p:nvSpPr>
        <p:spPr>
          <a:xfrm>
            <a:off x="1151378" y="2337503"/>
            <a:ext cx="7735139" cy="1063929"/>
          </a:xfrm>
          <a:custGeom>
            <a:rect b="b" l="l" r="r" t="t"/>
            <a:pathLst>
              <a:path extrusionOk="0" h="671194" w="4877435">
                <a:moveTo>
                  <a:pt x="4877346" y="0"/>
                </a:moveTo>
                <a:lnTo>
                  <a:pt x="0" y="0"/>
                </a:lnTo>
                <a:lnTo>
                  <a:pt x="0" y="670928"/>
                </a:lnTo>
                <a:lnTo>
                  <a:pt x="4877346" y="670928"/>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48" name="Google Shape;848;p74"/>
          <p:cNvSpPr txBox="1"/>
          <p:nvPr/>
        </p:nvSpPr>
        <p:spPr>
          <a:xfrm>
            <a:off x="1460200" y="2523148"/>
            <a:ext cx="1053373" cy="148970"/>
          </a:xfrm>
          <a:prstGeom prst="rect">
            <a:avLst/>
          </a:prstGeom>
          <a:noFill/>
          <a:ln>
            <a:noFill/>
          </a:ln>
        </p:spPr>
        <p:txBody>
          <a:bodyPr anchorCtr="0" anchor="t" bIns="0" lIns="0" spcFirstLastPara="1" rIns="0" wrap="square" tIns="19100">
            <a:noAutofit/>
          </a:bodyPr>
          <a:lstStyle/>
          <a:p>
            <a:pPr indent="0" lvl="0" marL="0" marR="0" rtl="0" algn="l">
              <a:lnSpc>
                <a:spcPct val="100000"/>
              </a:lnSpc>
              <a:spcBef>
                <a:spcPts val="0"/>
              </a:spcBef>
              <a:spcAft>
                <a:spcPts val="0"/>
              </a:spcAft>
              <a:buNone/>
            </a:pPr>
            <a:r>
              <a:rPr lang="es" sz="700">
                <a:latin typeface="Verdana"/>
                <a:ea typeface="Verdana"/>
                <a:cs typeface="Verdana"/>
                <a:sym typeface="Verdana"/>
              </a:rPr>
              <a:t>Rating	Frequency</a:t>
            </a:r>
            <a:endParaRPr sz="700">
              <a:latin typeface="Verdana"/>
              <a:ea typeface="Verdana"/>
              <a:cs typeface="Verdana"/>
              <a:sym typeface="Verdana"/>
            </a:endParaRPr>
          </a:p>
        </p:txBody>
      </p:sp>
      <p:graphicFrame>
        <p:nvGraphicFramePr>
          <p:cNvPr id="849" name="Google Shape;849;p74"/>
          <p:cNvGraphicFramePr/>
          <p:nvPr/>
        </p:nvGraphicFramePr>
        <p:xfrm>
          <a:off x="1681649" y="2658063"/>
          <a:ext cx="3000000" cy="3000000"/>
        </p:xfrm>
        <a:graphic>
          <a:graphicData uri="http://schemas.openxmlformats.org/drawingml/2006/table">
            <a:tbl>
              <a:tblPr bandRow="1" firstRow="1">
                <a:noFill/>
                <a:tableStyleId>{B3E16E4B-90E4-48C1-A7A8-75AEA4A4D537}</a:tableStyleId>
              </a:tblPr>
              <a:tblGrid>
                <a:gridCol w="431000"/>
                <a:gridCol w="431000"/>
              </a:tblGrid>
              <a:tr h="106675">
                <a:tc>
                  <a:txBody>
                    <a:bodyPr/>
                    <a:lstStyle/>
                    <a:p>
                      <a:pPr indent="0" lvl="0" marL="50800" marR="0" rtl="0" algn="l">
                        <a:lnSpc>
                          <a:spcPct val="95555"/>
                        </a:lnSpc>
                        <a:spcBef>
                          <a:spcPts val="0"/>
                        </a:spcBef>
                        <a:spcAft>
                          <a:spcPts val="0"/>
                        </a:spcAft>
                        <a:buNone/>
                      </a:pPr>
                      <a:r>
                        <a:rPr lang="es" sz="700" u="none" cap="none" strike="noStrike">
                          <a:latin typeface="Verdana"/>
                          <a:ea typeface="Verdana"/>
                          <a:cs typeface="Verdana"/>
                          <a:sym typeface="Verdana"/>
                        </a:rPr>
                        <a:t>1</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38100" rtl="0" algn="r">
                        <a:lnSpc>
                          <a:spcPct val="95555"/>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50800" marR="0" rtl="0" algn="l">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38100" rtl="0" algn="r">
                        <a:lnSpc>
                          <a:spcPct val="97777"/>
                        </a:lnSpc>
                        <a:spcBef>
                          <a:spcPts val="0"/>
                        </a:spcBef>
                        <a:spcAft>
                          <a:spcPts val="0"/>
                        </a:spcAft>
                        <a:buNone/>
                      </a:pPr>
                      <a:r>
                        <a:rPr lang="es" sz="700" u="none" cap="none" strike="noStrike">
                          <a:latin typeface="Verdana"/>
                          <a:ea typeface="Verdana"/>
                          <a:cs typeface="Verdana"/>
                          <a:sym typeface="Verdana"/>
                        </a:rPr>
                        <a:t>5</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50800" marR="0" rtl="0" algn="l">
                        <a:lnSpc>
                          <a:spcPct val="97777"/>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38100" rtl="0" algn="r">
                        <a:lnSpc>
                          <a:spcPct val="97777"/>
                        </a:lnSpc>
                        <a:spcBef>
                          <a:spcPts val="0"/>
                        </a:spcBef>
                        <a:spcAft>
                          <a:spcPts val="0"/>
                        </a:spcAft>
                        <a:buNone/>
                      </a:pPr>
                      <a:r>
                        <a:rPr lang="es" sz="700" u="none" cap="none" strike="noStrike">
                          <a:latin typeface="Verdana"/>
                          <a:ea typeface="Verdana"/>
                          <a:cs typeface="Verdana"/>
                          <a:sym typeface="Verdana"/>
                        </a:rPr>
                        <a:t>7</a:t>
                      </a:r>
                      <a:endParaRPr sz="700" u="none" cap="none" strike="noStrike">
                        <a:latin typeface="Verdana"/>
                        <a:ea typeface="Verdana"/>
                        <a:cs typeface="Verdana"/>
                        <a:sym typeface="Verdana"/>
                      </a:endParaRPr>
                    </a:p>
                  </a:txBody>
                  <a:tcPr marT="0" marB="0" marR="0" marL="0">
                    <a:solidFill>
                      <a:srgbClr val="E9E9F2"/>
                    </a:solidFill>
                  </a:tcPr>
                </a:tc>
              </a:tr>
              <a:tr h="108300">
                <a:tc>
                  <a:txBody>
                    <a:bodyPr/>
                    <a:lstStyle/>
                    <a:p>
                      <a:pPr indent="0" lvl="0" marL="50800" marR="0" rtl="0" algn="l">
                        <a:lnSpc>
                          <a:spcPct val="97777"/>
                        </a:lnSpc>
                        <a:spcBef>
                          <a:spcPts val="0"/>
                        </a:spcBef>
                        <a:spcAft>
                          <a:spcPts val="0"/>
                        </a:spcAft>
                        <a:buNone/>
                      </a:pPr>
                      <a:r>
                        <a:rPr lang="es" sz="700" u="none" cap="none" strike="noStrike">
                          <a:latin typeface="Verdana"/>
                          <a:ea typeface="Verdana"/>
                          <a:cs typeface="Verdana"/>
                          <a:sym typeface="Verdana"/>
                        </a:rPr>
                        <a:t>4</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38100" rtl="0" algn="r">
                        <a:lnSpc>
                          <a:spcPct val="97777"/>
                        </a:lnSpc>
                        <a:spcBef>
                          <a:spcPts val="0"/>
                        </a:spcBef>
                        <a:spcAft>
                          <a:spcPts val="0"/>
                        </a:spcAft>
                        <a:buNone/>
                      </a:pPr>
                      <a:r>
                        <a:rPr lang="es" sz="700" u="none" cap="none" strike="noStrike">
                          <a:latin typeface="Verdana"/>
                          <a:ea typeface="Verdana"/>
                          <a:cs typeface="Verdana"/>
                          <a:sym typeface="Verdana"/>
                        </a:rPr>
                        <a:t>2</a:t>
                      </a:r>
                      <a:endParaRPr sz="700" u="none" cap="none" strike="noStrike">
                        <a:latin typeface="Verdana"/>
                        <a:ea typeface="Verdana"/>
                        <a:cs typeface="Verdana"/>
                        <a:sym typeface="Verdana"/>
                      </a:endParaRPr>
                    </a:p>
                  </a:txBody>
                  <a:tcPr marT="0" marB="0" marR="0" marL="0">
                    <a:solidFill>
                      <a:srgbClr val="E9E9F2"/>
                    </a:solidFill>
                  </a:tcPr>
                </a:tc>
              </a:tr>
              <a:tr h="106675">
                <a:tc>
                  <a:txBody>
                    <a:bodyPr/>
                    <a:lstStyle/>
                    <a:p>
                      <a:pPr indent="0" lvl="0" marL="50800" marR="0" rtl="0" algn="l">
                        <a:lnSpc>
                          <a:spcPct val="95555"/>
                        </a:lnSpc>
                        <a:spcBef>
                          <a:spcPts val="0"/>
                        </a:spcBef>
                        <a:spcAft>
                          <a:spcPts val="0"/>
                        </a:spcAft>
                        <a:buNone/>
                      </a:pPr>
                      <a:r>
                        <a:rPr lang="es" sz="700" u="none" cap="none" strike="noStrike">
                          <a:latin typeface="Verdana"/>
                          <a:ea typeface="Verdana"/>
                          <a:cs typeface="Verdana"/>
                          <a:sym typeface="Verdana"/>
                        </a:rPr>
                        <a:t>5</a:t>
                      </a:r>
                      <a:endParaRPr sz="700" u="none" cap="none" strike="noStrike">
                        <a:latin typeface="Verdana"/>
                        <a:ea typeface="Verdana"/>
                        <a:cs typeface="Verdana"/>
                        <a:sym typeface="Verdana"/>
                      </a:endParaRPr>
                    </a:p>
                  </a:txBody>
                  <a:tcPr marT="0" marB="0" marR="0" marL="0">
                    <a:solidFill>
                      <a:srgbClr val="E9E9F2"/>
                    </a:solidFill>
                  </a:tcPr>
                </a:tc>
                <a:tc>
                  <a:txBody>
                    <a:bodyPr/>
                    <a:lstStyle/>
                    <a:p>
                      <a:pPr indent="0" lvl="0" marL="0" marR="38100" rtl="0" algn="r">
                        <a:lnSpc>
                          <a:spcPct val="95555"/>
                        </a:lnSpc>
                        <a:spcBef>
                          <a:spcPts val="0"/>
                        </a:spcBef>
                        <a:spcAft>
                          <a:spcPts val="0"/>
                        </a:spcAft>
                        <a:buNone/>
                      </a:pPr>
                      <a:r>
                        <a:rPr lang="es" sz="700" u="none" cap="none" strike="noStrike">
                          <a:latin typeface="Verdana"/>
                          <a:ea typeface="Verdana"/>
                          <a:cs typeface="Verdana"/>
                          <a:sym typeface="Verdana"/>
                        </a:rPr>
                        <a:t>3</a:t>
                      </a:r>
                      <a:endParaRPr sz="700" u="none" cap="none" strike="noStrike">
                        <a:latin typeface="Verdana"/>
                        <a:ea typeface="Verdana"/>
                        <a:cs typeface="Verdana"/>
                        <a:sym typeface="Verdana"/>
                      </a:endParaRPr>
                    </a:p>
                  </a:txBody>
                  <a:tcPr marT="0" marB="0" marR="0" marL="0">
                    <a:solidFill>
                      <a:srgbClr val="E9E9F2"/>
                    </a:solidFill>
                  </a:tcPr>
                </a:tc>
              </a:tr>
            </a:tbl>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5"/>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855" name="Google Shape;855;p75"/>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grpSp>
        <p:nvGrpSpPr>
          <p:cNvPr id="856" name="Google Shape;856;p75"/>
          <p:cNvGrpSpPr/>
          <p:nvPr/>
        </p:nvGrpSpPr>
        <p:grpSpPr>
          <a:xfrm>
            <a:off x="1114319" y="1063104"/>
            <a:ext cx="7948773" cy="4002508"/>
            <a:chOff x="702640" y="670674"/>
            <a:chExt cx="5012143" cy="2525039"/>
          </a:xfrm>
        </p:grpSpPr>
        <p:sp>
          <p:nvSpPr>
            <p:cNvPr id="857" name="Google Shape;857;p75"/>
            <p:cNvSpPr/>
            <p:nvPr/>
          </p:nvSpPr>
          <p:spPr>
            <a:xfrm>
              <a:off x="4230498" y="3155225"/>
              <a:ext cx="43180" cy="30480"/>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58" name="Google Shape;858;p75"/>
            <p:cNvSpPr/>
            <p:nvPr/>
          </p:nvSpPr>
          <p:spPr>
            <a:xfrm>
              <a:off x="4150880" y="3151263"/>
              <a:ext cx="203200" cy="38735"/>
            </a:xfrm>
            <a:custGeom>
              <a:rect b="b" l="l" r="r" t="t"/>
              <a:pathLst>
                <a:path extrusionOk="0" h="38735" w="203200">
                  <a:moveTo>
                    <a:pt x="25400" y="0"/>
                  </a:moveTo>
                  <a:lnTo>
                    <a:pt x="0" y="19050"/>
                  </a:lnTo>
                  <a:lnTo>
                    <a:pt x="25400" y="38112"/>
                  </a:lnTo>
                  <a:lnTo>
                    <a:pt x="25400" y="0"/>
                  </a:lnTo>
                  <a:close/>
                </a:path>
                <a:path extrusionOk="0" h="38735" w="203200">
                  <a:moveTo>
                    <a:pt x="203200" y="19050"/>
                  </a:moveTo>
                  <a:lnTo>
                    <a:pt x="177800" y="0"/>
                  </a:lnTo>
                  <a:lnTo>
                    <a:pt x="177800" y="38112"/>
                  </a:lnTo>
                  <a:lnTo>
                    <a:pt x="203200" y="1905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59" name="Google Shape;859;p75"/>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0" name="Google Shape;860;p75"/>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1" name="Google Shape;861;p75"/>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2" name="Google Shape;862;p75"/>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3" name="Google Shape;863;p75"/>
            <p:cNvSpPr/>
            <p:nvPr/>
          </p:nvSpPr>
          <p:spPr>
            <a:xfrm>
              <a:off x="4765269" y="3144913"/>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4" name="Google Shape;864;p75"/>
            <p:cNvSpPr/>
            <p:nvPr/>
          </p:nvSpPr>
          <p:spPr>
            <a:xfrm>
              <a:off x="5034357" y="3144913"/>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5" name="Google Shape;865;p75"/>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6" name="Google Shape;866;p75"/>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7" name="Google Shape;867;p75"/>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8" name="Google Shape;868;p75"/>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69" name="Google Shape;869;p75"/>
            <p:cNvSpPr/>
            <p:nvPr/>
          </p:nvSpPr>
          <p:spPr>
            <a:xfrm>
              <a:off x="702640" y="670674"/>
              <a:ext cx="4924425" cy="114935"/>
            </a:xfrm>
            <a:custGeom>
              <a:rect b="b" l="l" r="r" t="t"/>
              <a:pathLst>
                <a:path extrusionOk="0" h="114934" w="4924425">
                  <a:moveTo>
                    <a:pt x="4924069" y="0"/>
                  </a:moveTo>
                  <a:lnTo>
                    <a:pt x="0" y="0"/>
                  </a:lnTo>
                  <a:lnTo>
                    <a:pt x="0" y="108102"/>
                  </a:lnTo>
                  <a:lnTo>
                    <a:pt x="0" y="114427"/>
                  </a:lnTo>
                  <a:lnTo>
                    <a:pt x="4924069" y="114427"/>
                  </a:lnTo>
                  <a:lnTo>
                    <a:pt x="4924069" y="108102"/>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70" name="Google Shape;870;p75"/>
          <p:cNvGrpSpPr/>
          <p:nvPr/>
        </p:nvGrpSpPr>
        <p:grpSpPr>
          <a:xfrm>
            <a:off x="0" y="0"/>
            <a:ext cx="9135580" cy="902881"/>
            <a:chOff x="0" y="0"/>
            <a:chExt cx="5760491" cy="569595"/>
          </a:xfrm>
        </p:grpSpPr>
        <p:sp>
          <p:nvSpPr>
            <p:cNvPr id="871" name="Google Shape;871;p75"/>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72" name="Google Shape;872;p75"/>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873" name="Google Shape;873;p75"/>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74" name="Google Shape;874;p75"/>
          <p:cNvSpPr txBox="1"/>
          <p:nvPr>
            <p:ph type="title"/>
          </p:nvPr>
        </p:nvSpPr>
        <p:spPr>
          <a:xfrm>
            <a:off x="1054097" y="254384"/>
            <a:ext cx="5271899"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Arreglos estáticos locales y automáticos</a:t>
            </a:r>
            <a:endParaRPr sz="2200"/>
          </a:p>
        </p:txBody>
      </p:sp>
      <p:sp>
        <p:nvSpPr>
          <p:cNvPr id="875" name="Google Shape;875;p75"/>
          <p:cNvSpPr txBox="1"/>
          <p:nvPr/>
        </p:nvSpPr>
        <p:spPr>
          <a:xfrm>
            <a:off x="1168276" y="1095792"/>
            <a:ext cx="27190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Code</a:t>
            </a:r>
            <a:endParaRPr sz="700">
              <a:latin typeface="Arial"/>
              <a:ea typeface="Arial"/>
              <a:cs typeface="Arial"/>
              <a:sym typeface="Arial"/>
            </a:endParaRPr>
          </a:p>
        </p:txBody>
      </p:sp>
      <p:sp>
        <p:nvSpPr>
          <p:cNvPr id="876" name="Google Shape;876;p75"/>
          <p:cNvSpPr/>
          <p:nvPr/>
        </p:nvSpPr>
        <p:spPr>
          <a:xfrm>
            <a:off x="1151378" y="1234438"/>
            <a:ext cx="7735139" cy="3901410"/>
          </a:xfrm>
          <a:custGeom>
            <a:rect b="b" l="l" r="r" t="t"/>
            <a:pathLst>
              <a:path extrusionOk="0" h="2461260" w="4877435">
                <a:moveTo>
                  <a:pt x="4877346" y="0"/>
                </a:moveTo>
                <a:lnTo>
                  <a:pt x="0" y="0"/>
                </a:lnTo>
                <a:lnTo>
                  <a:pt x="0" y="2461234"/>
                </a:lnTo>
                <a:lnTo>
                  <a:pt x="4877346" y="2461234"/>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77" name="Google Shape;877;p75"/>
          <p:cNvSpPr txBox="1"/>
          <p:nvPr/>
        </p:nvSpPr>
        <p:spPr>
          <a:xfrm>
            <a:off x="1440059" y="1420084"/>
            <a:ext cx="1127894"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using namespace std;</a:t>
            </a:r>
            <a:endParaRPr sz="700">
              <a:latin typeface="Verdana"/>
              <a:ea typeface="Verdana"/>
              <a:cs typeface="Verdana"/>
              <a:sym typeface="Verdana"/>
            </a:endParaRPr>
          </a:p>
        </p:txBody>
      </p:sp>
      <p:sp>
        <p:nvSpPr>
          <p:cNvPr id="878" name="Google Shape;878;p75"/>
          <p:cNvSpPr txBox="1"/>
          <p:nvPr/>
        </p:nvSpPr>
        <p:spPr>
          <a:xfrm>
            <a:off x="4864631" y="3477807"/>
            <a:ext cx="9466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879" name="Google Shape;879;p75"/>
          <p:cNvSpPr txBox="1"/>
          <p:nvPr/>
        </p:nvSpPr>
        <p:spPr>
          <a:xfrm>
            <a:off x="1399777" y="1636695"/>
            <a:ext cx="3165153" cy="2206370"/>
          </a:xfrm>
          <a:prstGeom prst="rect">
            <a:avLst/>
          </a:prstGeom>
          <a:noFill/>
          <a:ln>
            <a:noFill/>
          </a:ln>
        </p:spPr>
        <p:txBody>
          <a:bodyPr anchorCtr="0" anchor="t" bIns="0" lIns="0" spcFirstLastPara="1" rIns="0" wrap="square" tIns="19100">
            <a:noAutofit/>
          </a:bodyPr>
          <a:lstStyle/>
          <a:p>
            <a:pPr indent="0" lvl="0" marL="63500" marR="1676400" rtl="0" algn="l">
              <a:lnSpc>
                <a:spcPct val="100000"/>
              </a:lnSpc>
              <a:spcBef>
                <a:spcPts val="0"/>
              </a:spcBef>
              <a:spcAft>
                <a:spcPts val="0"/>
              </a:spcAft>
              <a:buNone/>
            </a:pPr>
            <a:r>
              <a:rPr lang="es" sz="700">
                <a:latin typeface="Verdana"/>
                <a:ea typeface="Verdana"/>
                <a:cs typeface="Verdana"/>
                <a:sym typeface="Verdana"/>
              </a:rPr>
              <a:t>void staticArrayInit();  void automaticArrayInit();  const size</a:t>
            </a:r>
            <a:r>
              <a:rPr baseline="30000" lang="es" sz="1100">
                <a:latin typeface="Verdana"/>
                <a:ea typeface="Verdana"/>
                <a:cs typeface="Verdana"/>
                <a:sym typeface="Verdana"/>
              </a:rPr>
              <a:t>_</a:t>
            </a:r>
            <a:r>
              <a:rPr lang="es" sz="700">
                <a:latin typeface="Verdana"/>
                <a:ea typeface="Verdana"/>
                <a:cs typeface="Verdana"/>
                <a:sym typeface="Verdana"/>
              </a:rPr>
              <a:t>t arraySize{3};</a:t>
            </a:r>
            <a:endParaRPr sz="700">
              <a:latin typeface="Verdana"/>
              <a:ea typeface="Verdana"/>
              <a:cs typeface="Verdana"/>
              <a:sym typeface="Verdana"/>
            </a:endParaRPr>
          </a:p>
          <a:p>
            <a:pPr indent="0" lvl="0" marL="63500" marR="0" rtl="0" algn="l">
              <a:lnSpc>
                <a:spcPct val="120000"/>
              </a:lnSpc>
              <a:spcBef>
                <a:spcPts val="800"/>
              </a:spcBef>
              <a:spcAft>
                <a:spcPts val="0"/>
              </a:spcAft>
              <a:buNone/>
            </a:pPr>
            <a:r>
              <a:rPr lang="es" sz="700">
                <a:latin typeface="Verdana"/>
                <a:ea typeface="Verdana"/>
                <a:cs typeface="Verdana"/>
                <a:sym typeface="Verdana"/>
              </a:rPr>
              <a:t>int main() {</a:t>
            </a:r>
            <a:endParaRPr sz="700">
              <a:latin typeface="Verdana"/>
              <a:ea typeface="Verdana"/>
              <a:cs typeface="Verdana"/>
              <a:sym typeface="Verdana"/>
            </a:endParaRPr>
          </a:p>
          <a:p>
            <a:pPr indent="0" lvl="0" marL="279400" marR="647700" rtl="0" algn="l">
              <a:lnSpc>
                <a:spcPct val="120000"/>
              </a:lnSpc>
              <a:spcBef>
                <a:spcPts val="0"/>
              </a:spcBef>
              <a:spcAft>
                <a:spcPts val="0"/>
              </a:spcAft>
              <a:buNone/>
            </a:pPr>
            <a:r>
              <a:rPr lang="es" sz="700">
                <a:latin typeface="Verdana"/>
                <a:ea typeface="Verdana"/>
                <a:cs typeface="Verdana"/>
                <a:sym typeface="Verdana"/>
              </a:rPr>
              <a:t>cout &lt;&lt; "First call to each function:\n";  staticArrayInit();</a:t>
            </a:r>
            <a:endParaRPr sz="700">
              <a:latin typeface="Verdana"/>
              <a:ea typeface="Verdana"/>
              <a:cs typeface="Verdana"/>
              <a:sym typeface="Verdana"/>
            </a:endParaRPr>
          </a:p>
          <a:p>
            <a:pPr indent="0" lvl="0" marL="279400" marR="0" rtl="0" algn="l">
              <a:lnSpc>
                <a:spcPct val="114444"/>
              </a:lnSpc>
              <a:spcBef>
                <a:spcPts val="0"/>
              </a:spcBef>
              <a:spcAft>
                <a:spcPts val="0"/>
              </a:spcAft>
              <a:buNone/>
            </a:pPr>
            <a:r>
              <a:rPr lang="es" sz="700">
                <a:latin typeface="Verdana"/>
                <a:ea typeface="Verdana"/>
                <a:cs typeface="Verdana"/>
                <a:sym typeface="Verdana"/>
              </a:rPr>
              <a:t>automaticArrayInit();</a:t>
            </a:r>
            <a:endParaRPr sz="700">
              <a:latin typeface="Verdana"/>
              <a:ea typeface="Verdana"/>
              <a:cs typeface="Verdana"/>
              <a:sym typeface="Verdana"/>
            </a:endParaRPr>
          </a:p>
          <a:p>
            <a:pPr indent="0" lvl="0" marL="279400" marR="368300" rtl="0" algn="l">
              <a:lnSpc>
                <a:spcPct val="100000"/>
              </a:lnSpc>
              <a:spcBef>
                <a:spcPts val="0"/>
              </a:spcBef>
              <a:spcAft>
                <a:spcPts val="0"/>
              </a:spcAft>
              <a:buNone/>
            </a:pPr>
            <a:r>
              <a:rPr lang="es" sz="700">
                <a:latin typeface="Verdana"/>
                <a:ea typeface="Verdana"/>
                <a:cs typeface="Verdana"/>
                <a:sym typeface="Verdana"/>
              </a:rPr>
              <a:t>cout &lt;&lt; "\n\nSecond call to each function:\n";  staticArrayInit();</a:t>
            </a:r>
            <a:endParaRPr sz="700">
              <a:latin typeface="Verdana"/>
              <a:ea typeface="Verdana"/>
              <a:cs typeface="Verdana"/>
              <a:sym typeface="Verdana"/>
            </a:endParaRPr>
          </a:p>
          <a:p>
            <a:pPr indent="0" lvl="0" marL="279400" marR="1727200" rtl="0" algn="l">
              <a:lnSpc>
                <a:spcPct val="120000"/>
              </a:lnSpc>
              <a:spcBef>
                <a:spcPts val="0"/>
              </a:spcBef>
              <a:spcAft>
                <a:spcPts val="0"/>
              </a:spcAft>
              <a:buNone/>
            </a:pPr>
            <a:r>
              <a:rPr lang="es" sz="700">
                <a:latin typeface="Verdana"/>
                <a:ea typeface="Verdana"/>
                <a:cs typeface="Verdana"/>
                <a:sym typeface="Verdana"/>
              </a:rPr>
              <a:t>automaticArrayInit();  cout &lt;&lt; endl;</a:t>
            </a:r>
            <a:endParaRPr sz="700">
              <a:latin typeface="Verdana"/>
              <a:ea typeface="Verdana"/>
              <a:cs typeface="Verdana"/>
              <a:sym typeface="Verdana"/>
            </a:endParaRPr>
          </a:p>
          <a:p>
            <a:pPr indent="0" lvl="0" marL="63500" marR="0" rtl="0" algn="l">
              <a:lnSpc>
                <a:spcPct val="114444"/>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a:p>
            <a:pPr indent="0" lvl="0" marL="63500" marR="0" rtl="0" algn="l">
              <a:lnSpc>
                <a:spcPct val="120000"/>
              </a:lnSpc>
              <a:spcBef>
                <a:spcPts val="0"/>
              </a:spcBef>
              <a:spcAft>
                <a:spcPts val="0"/>
              </a:spcAft>
              <a:buNone/>
            </a:pPr>
            <a:r>
              <a:rPr lang="es" sz="700">
                <a:latin typeface="Verdana"/>
                <a:ea typeface="Verdana"/>
                <a:cs typeface="Verdana"/>
                <a:sym typeface="Verdana"/>
              </a:rPr>
              <a:t>void staticArrayInit(void) {</a:t>
            </a:r>
            <a:endParaRPr sz="700">
              <a:latin typeface="Verdana"/>
              <a:ea typeface="Verdana"/>
              <a:cs typeface="Verdana"/>
              <a:sym typeface="Verdana"/>
            </a:endParaRPr>
          </a:p>
          <a:p>
            <a:pPr indent="0" lvl="0" marL="228600" marR="0" rtl="0" algn="l">
              <a:lnSpc>
                <a:spcPct val="120000"/>
              </a:lnSpc>
              <a:spcBef>
                <a:spcPts val="0"/>
              </a:spcBef>
              <a:spcAft>
                <a:spcPts val="0"/>
              </a:spcAft>
              <a:buNone/>
            </a:pPr>
            <a:r>
              <a:rPr lang="es" sz="700">
                <a:latin typeface="Verdana"/>
                <a:ea typeface="Verdana"/>
                <a:cs typeface="Verdana"/>
                <a:sym typeface="Verdana"/>
              </a:rPr>
              <a:t>static array&lt;int, arraySize&gt; array1;</a:t>
            </a:r>
            <a:endParaRPr sz="700">
              <a:latin typeface="Verdana"/>
              <a:ea typeface="Verdana"/>
              <a:cs typeface="Verdana"/>
              <a:sym typeface="Verdana"/>
            </a:endParaRPr>
          </a:p>
          <a:p>
            <a:pPr indent="0" lvl="0" marL="228600" marR="215900" rtl="0" algn="l">
              <a:lnSpc>
                <a:spcPct val="80000"/>
              </a:lnSpc>
              <a:spcBef>
                <a:spcPts val="0"/>
              </a:spcBef>
              <a:spcAft>
                <a:spcPts val="0"/>
              </a:spcAft>
              <a:buNone/>
            </a:pPr>
            <a:r>
              <a:rPr lang="es" sz="700">
                <a:latin typeface="Verdana"/>
                <a:ea typeface="Verdana"/>
                <a:cs typeface="Verdana"/>
                <a:sym typeface="Verdana"/>
              </a:rPr>
              <a:t>cout &lt;&lt; "\nValues on entering staticArrayInit:\n";  for (size</a:t>
            </a:r>
            <a:r>
              <a:rPr baseline="30000" lang="es" sz="1100">
                <a:latin typeface="Verdana"/>
                <a:ea typeface="Verdana"/>
                <a:cs typeface="Verdana"/>
                <a:sym typeface="Verdana"/>
              </a:rPr>
              <a:t>_</a:t>
            </a:r>
            <a:r>
              <a:rPr lang="es" sz="700">
                <a:latin typeface="Verdana"/>
                <a:ea typeface="Verdana"/>
                <a:cs typeface="Verdana"/>
                <a:sym typeface="Verdana"/>
              </a:rPr>
              <a:t>t i{0}; i &lt; array1.size(); ++i) {</a:t>
            </a:r>
            <a:endParaRPr sz="700">
              <a:latin typeface="Verdana"/>
              <a:ea typeface="Verdana"/>
              <a:cs typeface="Verdana"/>
              <a:sym typeface="Verdana"/>
            </a:endParaRPr>
          </a:p>
          <a:p>
            <a:pPr indent="0" lvl="0" marL="228600" marR="0" rtl="0" algn="l">
              <a:lnSpc>
                <a:spcPct val="114444"/>
              </a:lnSpc>
              <a:spcBef>
                <a:spcPts val="0"/>
              </a:spcBef>
              <a:spcAft>
                <a:spcPts val="0"/>
              </a:spcAft>
              <a:buNone/>
            </a:pPr>
            <a:r>
              <a:rPr lang="es" sz="700">
                <a:latin typeface="Verdana"/>
                <a:ea typeface="Verdana"/>
                <a:cs typeface="Verdana"/>
                <a:sym typeface="Verdana"/>
              </a:rPr>
              <a:t>cout &lt;&lt; "array1[" &lt;&lt; i &lt;&lt; "] = " &lt;&lt; array1[i] &lt;&lt; " ";</a:t>
            </a:r>
            <a:endParaRPr sz="700">
              <a:latin typeface="Verdana"/>
              <a:ea typeface="Verdana"/>
              <a:cs typeface="Verdana"/>
              <a:sym typeface="Verdana"/>
            </a:endParaRPr>
          </a:p>
          <a:p>
            <a:pPr indent="0" lvl="0" marL="228600" marR="266700" rtl="0" algn="l">
              <a:lnSpc>
                <a:spcPct val="80000"/>
              </a:lnSpc>
              <a:spcBef>
                <a:spcPts val="0"/>
              </a:spcBef>
              <a:spcAft>
                <a:spcPts val="0"/>
              </a:spcAft>
              <a:buNone/>
            </a:pPr>
            <a:r>
              <a:rPr lang="es" sz="700">
                <a:latin typeface="Verdana"/>
                <a:ea typeface="Verdana"/>
                <a:cs typeface="Verdana"/>
                <a:sym typeface="Verdana"/>
              </a:rPr>
              <a:t>cout &lt;&lt; "\nValues on exiting staticArrayInit:\n";  for (size</a:t>
            </a:r>
            <a:r>
              <a:rPr baseline="30000" lang="es" sz="1100">
                <a:latin typeface="Verdana"/>
                <a:ea typeface="Verdana"/>
                <a:cs typeface="Verdana"/>
                <a:sym typeface="Verdana"/>
              </a:rPr>
              <a:t>_</a:t>
            </a:r>
            <a:r>
              <a:rPr lang="es" sz="700">
                <a:latin typeface="Verdana"/>
                <a:ea typeface="Verdana"/>
                <a:cs typeface="Verdana"/>
                <a:sym typeface="Verdana"/>
              </a:rPr>
              <a:t>t j{0}; j &lt; array1.size(); ++j) {</a:t>
            </a:r>
            <a:endParaRPr sz="700">
              <a:latin typeface="Verdana"/>
              <a:ea typeface="Verdana"/>
              <a:cs typeface="Verdana"/>
              <a:sym typeface="Verdana"/>
            </a:endParaRPr>
          </a:p>
        </p:txBody>
      </p:sp>
      <p:sp>
        <p:nvSpPr>
          <p:cNvPr id="880" name="Google Shape;880;p75"/>
          <p:cNvSpPr txBox="1"/>
          <p:nvPr/>
        </p:nvSpPr>
        <p:spPr>
          <a:xfrm>
            <a:off x="1440059" y="3802723"/>
            <a:ext cx="3519634" cy="257678"/>
          </a:xfrm>
          <a:prstGeom prst="rect">
            <a:avLst/>
          </a:prstGeom>
          <a:noFill/>
          <a:ln>
            <a:noFill/>
          </a:ln>
        </p:spPr>
        <p:txBody>
          <a:bodyPr anchorCtr="0" anchor="t" bIns="0" lIns="0" spcFirstLastPara="1" rIns="0" wrap="square" tIns="19100">
            <a:noAutofit/>
          </a:bodyPr>
          <a:lstStyle/>
          <a:p>
            <a:pPr indent="0" lvl="0" marL="177800" marR="0" rtl="0" algn="l">
              <a:lnSpc>
                <a:spcPct val="120000"/>
              </a:lnSpc>
              <a:spcBef>
                <a:spcPts val="0"/>
              </a:spcBef>
              <a:spcAft>
                <a:spcPts val="0"/>
              </a:spcAft>
              <a:buNone/>
            </a:pPr>
            <a:r>
              <a:rPr lang="es" sz="700">
                <a:latin typeface="Verdana"/>
                <a:ea typeface="Verdana"/>
                <a:cs typeface="Verdana"/>
                <a:sym typeface="Verdana"/>
              </a:rPr>
              <a:t>cout &lt;&lt; "array1[" &lt;&lt; j &lt;&lt; "] = " &lt;&lt; (array1[j] += 5) &lt;&lt; " ";}</a:t>
            </a:r>
            <a:endParaRPr sz="700">
              <a:latin typeface="Verdana"/>
              <a:ea typeface="Verdana"/>
              <a:cs typeface="Verdana"/>
              <a:sym typeface="Verdana"/>
            </a:endParaRPr>
          </a:p>
          <a:p>
            <a:pPr indent="0" lvl="0" marL="254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881" name="Google Shape;881;p75"/>
          <p:cNvSpPr txBox="1"/>
          <p:nvPr/>
        </p:nvSpPr>
        <p:spPr>
          <a:xfrm>
            <a:off x="5027712" y="4452535"/>
            <a:ext cx="94663"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
        <p:nvSpPr>
          <p:cNvPr id="882" name="Google Shape;882;p75"/>
          <p:cNvSpPr txBox="1"/>
          <p:nvPr/>
        </p:nvSpPr>
        <p:spPr>
          <a:xfrm>
            <a:off x="1399777" y="4019314"/>
            <a:ext cx="3328295" cy="799205"/>
          </a:xfrm>
          <a:prstGeom prst="rect">
            <a:avLst/>
          </a:prstGeom>
          <a:noFill/>
          <a:ln>
            <a:noFill/>
          </a:ln>
        </p:spPr>
        <p:txBody>
          <a:bodyPr anchorCtr="0" anchor="t" bIns="0" lIns="0" spcFirstLastPara="1" rIns="0" wrap="square" tIns="19100">
            <a:noAutofit/>
          </a:bodyPr>
          <a:lstStyle/>
          <a:p>
            <a:pPr indent="-165100" lvl="0" marL="228600" marR="1028700" rtl="0" algn="l">
              <a:lnSpc>
                <a:spcPct val="100000"/>
              </a:lnSpc>
              <a:spcBef>
                <a:spcPts val="0"/>
              </a:spcBef>
              <a:spcAft>
                <a:spcPts val="0"/>
              </a:spcAft>
              <a:buNone/>
            </a:pPr>
            <a:r>
              <a:rPr lang="es" sz="700">
                <a:latin typeface="Verdana"/>
                <a:ea typeface="Verdana"/>
                <a:cs typeface="Verdana"/>
                <a:sym typeface="Verdana"/>
              </a:rPr>
              <a:t>void automaticArrayInit(void) {  array&lt;int, arraySize&gt; array2{1, 2, 3};</a:t>
            </a:r>
            <a:endParaRPr sz="700">
              <a:latin typeface="Verdana"/>
              <a:ea typeface="Verdana"/>
              <a:cs typeface="Verdana"/>
              <a:sym typeface="Verdana"/>
            </a:endParaRPr>
          </a:p>
          <a:p>
            <a:pPr indent="0" lvl="0" marL="228600" marR="101600" rtl="0" algn="l">
              <a:lnSpc>
                <a:spcPct val="80000"/>
              </a:lnSpc>
              <a:spcBef>
                <a:spcPts val="0"/>
              </a:spcBef>
              <a:spcAft>
                <a:spcPts val="0"/>
              </a:spcAft>
              <a:buNone/>
            </a:pPr>
            <a:r>
              <a:rPr lang="es" sz="700">
                <a:latin typeface="Verdana"/>
                <a:ea typeface="Verdana"/>
                <a:cs typeface="Verdana"/>
                <a:sym typeface="Verdana"/>
              </a:rPr>
              <a:t>cout &lt;&lt; "\n\nValues on entering automaticArrayInit:\n";  for (size</a:t>
            </a:r>
            <a:r>
              <a:rPr baseline="30000" lang="es" sz="1100">
                <a:latin typeface="Verdana"/>
                <a:ea typeface="Verdana"/>
                <a:cs typeface="Verdana"/>
                <a:sym typeface="Verdana"/>
              </a:rPr>
              <a:t>_</a:t>
            </a:r>
            <a:r>
              <a:rPr lang="es" sz="700">
                <a:latin typeface="Verdana"/>
                <a:ea typeface="Verdana"/>
                <a:cs typeface="Verdana"/>
                <a:sym typeface="Verdana"/>
              </a:rPr>
              <a:t>t i{0}; i &lt; array2.size(); ++i) {</a:t>
            </a:r>
            <a:endParaRPr sz="700">
              <a:latin typeface="Verdana"/>
              <a:ea typeface="Verdana"/>
              <a:cs typeface="Verdana"/>
              <a:sym typeface="Verdana"/>
            </a:endParaRPr>
          </a:p>
          <a:p>
            <a:pPr indent="0" lvl="0" marL="381000" marR="0" rtl="0" algn="l">
              <a:lnSpc>
                <a:spcPct val="114444"/>
              </a:lnSpc>
              <a:spcBef>
                <a:spcPts val="0"/>
              </a:spcBef>
              <a:spcAft>
                <a:spcPts val="0"/>
              </a:spcAft>
              <a:buNone/>
            </a:pPr>
            <a:r>
              <a:rPr lang="es" sz="700">
                <a:latin typeface="Verdana"/>
                <a:ea typeface="Verdana"/>
                <a:cs typeface="Verdana"/>
                <a:sym typeface="Verdana"/>
              </a:rPr>
              <a:t>cout &lt;&lt; "array2[" &lt;&lt; i &lt;&lt; "] = " &lt;&lt; array2[i] &lt;&lt; " ";</a:t>
            </a:r>
            <a:endParaRPr sz="700">
              <a:latin typeface="Verdana"/>
              <a:ea typeface="Verdana"/>
              <a:cs typeface="Verdana"/>
              <a:sym typeface="Verdana"/>
            </a:endParaRPr>
          </a:p>
          <a:p>
            <a:pPr indent="0" lvl="0" marL="228600" marR="266700" rtl="0" algn="l">
              <a:lnSpc>
                <a:spcPct val="100000"/>
              </a:lnSpc>
              <a:spcBef>
                <a:spcPts val="0"/>
              </a:spcBef>
              <a:spcAft>
                <a:spcPts val="0"/>
              </a:spcAft>
              <a:buNone/>
            </a:pPr>
            <a:r>
              <a:rPr lang="es" sz="700">
                <a:latin typeface="Verdana"/>
                <a:ea typeface="Verdana"/>
                <a:cs typeface="Verdana"/>
                <a:sym typeface="Verdana"/>
              </a:rPr>
              <a:t>cout &lt;&lt; "\nValues on exiting automaticArrayInit:\n";  for (size</a:t>
            </a:r>
            <a:r>
              <a:rPr baseline="30000" lang="es" sz="1100">
                <a:latin typeface="Verdana"/>
                <a:ea typeface="Verdana"/>
                <a:cs typeface="Verdana"/>
                <a:sym typeface="Verdana"/>
              </a:rPr>
              <a:t>_</a:t>
            </a:r>
            <a:r>
              <a:rPr lang="es" sz="700">
                <a:latin typeface="Verdana"/>
                <a:ea typeface="Verdana"/>
                <a:cs typeface="Verdana"/>
                <a:sym typeface="Verdana"/>
              </a:rPr>
              <a:t>t j{0}; j &lt; array2.size(); ++j) {</a:t>
            </a:r>
            <a:endParaRPr sz="700">
              <a:latin typeface="Verdana"/>
              <a:ea typeface="Verdana"/>
              <a:cs typeface="Verdana"/>
              <a:sym typeface="Verdana"/>
            </a:endParaRPr>
          </a:p>
        </p:txBody>
      </p:sp>
      <p:sp>
        <p:nvSpPr>
          <p:cNvPr id="883" name="Google Shape;883;p75"/>
          <p:cNvSpPr txBox="1"/>
          <p:nvPr/>
        </p:nvSpPr>
        <p:spPr>
          <a:xfrm>
            <a:off x="1440059" y="4777431"/>
            <a:ext cx="3682776" cy="257678"/>
          </a:xfrm>
          <a:prstGeom prst="rect">
            <a:avLst/>
          </a:prstGeom>
          <a:noFill/>
          <a:ln>
            <a:noFill/>
          </a:ln>
        </p:spPr>
        <p:txBody>
          <a:bodyPr anchorCtr="0" anchor="t" bIns="0" lIns="0" spcFirstLastPara="1" rIns="0" wrap="square" tIns="19100">
            <a:noAutofit/>
          </a:bodyPr>
          <a:lstStyle/>
          <a:p>
            <a:pPr indent="0" lvl="0" marL="342900" marR="0" rtl="0" algn="l">
              <a:lnSpc>
                <a:spcPct val="120000"/>
              </a:lnSpc>
              <a:spcBef>
                <a:spcPts val="0"/>
              </a:spcBef>
              <a:spcAft>
                <a:spcPts val="0"/>
              </a:spcAft>
              <a:buNone/>
            </a:pPr>
            <a:r>
              <a:rPr lang="es" sz="700">
                <a:latin typeface="Verdana"/>
                <a:ea typeface="Verdana"/>
                <a:cs typeface="Verdana"/>
                <a:sym typeface="Verdana"/>
              </a:rPr>
              <a:t>cout &lt;&lt; "array2[" &lt;&lt; j &lt;&lt; "] = " &lt;&lt; (array2[j] += 5) &lt;&lt; " ";}</a:t>
            </a:r>
            <a:endParaRPr sz="700">
              <a:latin typeface="Verdana"/>
              <a:ea typeface="Verdana"/>
              <a:cs typeface="Verdana"/>
              <a:sym typeface="Verdana"/>
            </a:endParaRPr>
          </a:p>
          <a:p>
            <a:pPr indent="0" lvl="0" marL="25400" marR="0" rtl="0" algn="l">
              <a:lnSpc>
                <a:spcPct val="100000"/>
              </a:lnSpc>
              <a:spcBef>
                <a:spcPts val="0"/>
              </a:spcBef>
              <a:spcAft>
                <a:spcPts val="0"/>
              </a:spcAft>
              <a:buNone/>
            </a:pPr>
            <a:r>
              <a:rPr lang="es" sz="700">
                <a:latin typeface="Verdana"/>
                <a:ea typeface="Verdana"/>
                <a:cs typeface="Verdana"/>
                <a:sym typeface="Verdana"/>
              </a:rPr>
              <a:t>}</a:t>
            </a:r>
            <a:endParaRPr sz="700">
              <a:latin typeface="Verdana"/>
              <a:ea typeface="Verdana"/>
              <a:cs typeface="Verdana"/>
              <a:sym typeface="Verdana"/>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6"/>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889" name="Google Shape;889;p76"/>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890" name="Google Shape;890;p76"/>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91" name="Google Shape;891;p76"/>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92" name="Google Shape;892;p76"/>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893" name="Google Shape;893;p76"/>
          <p:cNvGrpSpPr/>
          <p:nvPr/>
        </p:nvGrpSpPr>
        <p:grpSpPr>
          <a:xfrm>
            <a:off x="7009641" y="4985087"/>
            <a:ext cx="322255" cy="80524"/>
            <a:chOff x="4419968" y="3144913"/>
            <a:chExt cx="203200" cy="50800"/>
          </a:xfrm>
        </p:grpSpPr>
        <p:sp>
          <p:nvSpPr>
            <p:cNvPr id="894" name="Google Shape;894;p76"/>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95" name="Google Shape;895;p76"/>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896" name="Google Shape;896;p76"/>
          <p:cNvGrpSpPr/>
          <p:nvPr/>
        </p:nvGrpSpPr>
        <p:grpSpPr>
          <a:xfrm>
            <a:off x="7436407" y="4985085"/>
            <a:ext cx="322255" cy="80524"/>
            <a:chOff x="4689068" y="3144912"/>
            <a:chExt cx="203200" cy="50800"/>
          </a:xfrm>
        </p:grpSpPr>
        <p:sp>
          <p:nvSpPr>
            <p:cNvPr id="897" name="Google Shape;897;p76"/>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98" name="Google Shape;898;p76"/>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899" name="Google Shape;899;p76"/>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900" name="Google Shape;900;p76"/>
          <p:cNvGrpSpPr/>
          <p:nvPr/>
        </p:nvGrpSpPr>
        <p:grpSpPr>
          <a:xfrm>
            <a:off x="7863155" y="4985085"/>
            <a:ext cx="322255" cy="80526"/>
            <a:chOff x="4958156" y="3144912"/>
            <a:chExt cx="203200" cy="50801"/>
          </a:xfrm>
        </p:grpSpPr>
        <p:sp>
          <p:nvSpPr>
            <p:cNvPr id="901" name="Google Shape;901;p76"/>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02" name="Google Shape;902;p76"/>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03" name="Google Shape;903;p76"/>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904" name="Google Shape;904;p76"/>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905" name="Google Shape;905;p76"/>
          <p:cNvGrpSpPr/>
          <p:nvPr/>
        </p:nvGrpSpPr>
        <p:grpSpPr>
          <a:xfrm>
            <a:off x="8692500" y="4985087"/>
            <a:ext cx="370592" cy="80524"/>
            <a:chOff x="5481104" y="3144913"/>
            <a:chExt cx="233679" cy="50800"/>
          </a:xfrm>
        </p:grpSpPr>
        <p:sp>
          <p:nvSpPr>
            <p:cNvPr id="906" name="Google Shape;906;p76"/>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07" name="Google Shape;907;p76"/>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08" name="Google Shape;908;p76"/>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909" name="Google Shape;909;p76"/>
          <p:cNvGrpSpPr/>
          <p:nvPr/>
        </p:nvGrpSpPr>
        <p:grpSpPr>
          <a:xfrm>
            <a:off x="0" y="0"/>
            <a:ext cx="9135580" cy="902881"/>
            <a:chOff x="0" y="0"/>
            <a:chExt cx="5760491" cy="569595"/>
          </a:xfrm>
        </p:grpSpPr>
        <p:sp>
          <p:nvSpPr>
            <p:cNvPr id="910" name="Google Shape;910;p76"/>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11" name="Google Shape;911;p76"/>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912" name="Google Shape;912;p76"/>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13" name="Google Shape;913;p76"/>
          <p:cNvSpPr txBox="1"/>
          <p:nvPr>
            <p:ph type="title"/>
          </p:nvPr>
        </p:nvSpPr>
        <p:spPr>
          <a:xfrm>
            <a:off x="1054097" y="254384"/>
            <a:ext cx="5271899" cy="352295"/>
          </a:xfrm>
          <a:prstGeom prst="rect">
            <a:avLst/>
          </a:prstGeom>
          <a:noFill/>
          <a:ln>
            <a:noFill/>
          </a:ln>
        </p:spPr>
        <p:txBody>
          <a:bodyPr anchorCtr="0" anchor="t" bIns="0" lIns="0" spcFirstLastPara="1" rIns="0" wrap="square" tIns="18125">
            <a:noAutofit/>
          </a:bodyPr>
          <a:lstStyle/>
          <a:p>
            <a:pPr indent="0" lvl="0" marL="25400" rtl="0" algn="l">
              <a:lnSpc>
                <a:spcPct val="100000"/>
              </a:lnSpc>
              <a:spcBef>
                <a:spcPts val="0"/>
              </a:spcBef>
              <a:spcAft>
                <a:spcPts val="0"/>
              </a:spcAft>
              <a:buNone/>
            </a:pPr>
            <a:r>
              <a:rPr lang="es" sz="2200"/>
              <a:t>Arreglos estáticos locales y automáticos</a:t>
            </a:r>
            <a:endParaRPr sz="2200"/>
          </a:p>
        </p:txBody>
      </p:sp>
      <p:sp>
        <p:nvSpPr>
          <p:cNvPr id="914" name="Google Shape;914;p76"/>
          <p:cNvSpPr/>
          <p:nvPr/>
        </p:nvSpPr>
        <p:spPr>
          <a:xfrm>
            <a:off x="1114319" y="1409620"/>
            <a:ext cx="7809661" cy="195270"/>
          </a:xfrm>
          <a:custGeom>
            <a:rect b="b" l="l" r="r" t="t"/>
            <a:pathLst>
              <a:path extrusionOk="0" h="123190" w="4924425">
                <a:moveTo>
                  <a:pt x="4924069" y="0"/>
                </a:moveTo>
                <a:lnTo>
                  <a:pt x="0" y="0"/>
                </a:lnTo>
                <a:lnTo>
                  <a:pt x="0" y="116255"/>
                </a:lnTo>
                <a:lnTo>
                  <a:pt x="0" y="122593"/>
                </a:lnTo>
                <a:lnTo>
                  <a:pt x="4924069" y="122593"/>
                </a:lnTo>
                <a:lnTo>
                  <a:pt x="4924069" y="116255"/>
                </a:lnTo>
                <a:lnTo>
                  <a:pt x="4924069"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15" name="Google Shape;915;p76"/>
          <p:cNvSpPr txBox="1"/>
          <p:nvPr/>
        </p:nvSpPr>
        <p:spPr>
          <a:xfrm>
            <a:off x="1168276" y="1438424"/>
            <a:ext cx="354481"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solidFill>
                  <a:srgbClr val="FFFFFF"/>
                </a:solidFill>
                <a:latin typeface="Arial"/>
                <a:ea typeface="Arial"/>
                <a:cs typeface="Arial"/>
                <a:sym typeface="Arial"/>
              </a:rPr>
              <a:t>Output</a:t>
            </a:r>
            <a:endParaRPr sz="700">
              <a:latin typeface="Arial"/>
              <a:ea typeface="Arial"/>
              <a:cs typeface="Arial"/>
              <a:sym typeface="Arial"/>
            </a:endParaRPr>
          </a:p>
        </p:txBody>
      </p:sp>
      <p:sp>
        <p:nvSpPr>
          <p:cNvPr id="916" name="Google Shape;916;p76"/>
          <p:cNvSpPr/>
          <p:nvPr/>
        </p:nvSpPr>
        <p:spPr>
          <a:xfrm>
            <a:off x="1151378" y="1593880"/>
            <a:ext cx="7735139" cy="2923036"/>
          </a:xfrm>
          <a:custGeom>
            <a:rect b="b" l="l" r="r" t="t"/>
            <a:pathLst>
              <a:path extrusionOk="0" h="1844039" w="4877435">
                <a:moveTo>
                  <a:pt x="4877346" y="0"/>
                </a:moveTo>
                <a:lnTo>
                  <a:pt x="0" y="0"/>
                </a:lnTo>
                <a:lnTo>
                  <a:pt x="0" y="1843709"/>
                </a:lnTo>
                <a:lnTo>
                  <a:pt x="4877346" y="1843709"/>
                </a:lnTo>
                <a:lnTo>
                  <a:pt x="4877346" y="0"/>
                </a:lnTo>
                <a:close/>
              </a:path>
            </a:pathLst>
          </a:custGeom>
          <a:solidFill>
            <a:srgbClr val="E9E9F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917" name="Google Shape;917;p76"/>
          <p:cNvSpPr txBox="1"/>
          <p:nvPr/>
        </p:nvSpPr>
        <p:spPr>
          <a:xfrm>
            <a:off x="1440059" y="1779546"/>
            <a:ext cx="1562938" cy="148970"/>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700">
                <a:latin typeface="Verdana"/>
                <a:ea typeface="Verdana"/>
                <a:cs typeface="Verdana"/>
                <a:sym typeface="Verdana"/>
              </a:rPr>
              <a:t>First call to each function:</a:t>
            </a:r>
            <a:endParaRPr sz="700">
              <a:latin typeface="Verdana"/>
              <a:ea typeface="Verdana"/>
              <a:cs typeface="Verdana"/>
              <a:sym typeface="Verdana"/>
            </a:endParaRPr>
          </a:p>
        </p:txBody>
      </p:sp>
      <p:sp>
        <p:nvSpPr>
          <p:cNvPr id="918" name="Google Shape;918;p76"/>
          <p:cNvSpPr txBox="1"/>
          <p:nvPr/>
        </p:nvSpPr>
        <p:spPr>
          <a:xfrm>
            <a:off x="1440059" y="1996136"/>
            <a:ext cx="2433029" cy="2315078"/>
          </a:xfrm>
          <a:prstGeom prst="rect">
            <a:avLst/>
          </a:prstGeom>
          <a:noFill/>
          <a:ln>
            <a:noFill/>
          </a:ln>
        </p:spPr>
        <p:txBody>
          <a:bodyPr anchorCtr="0" anchor="t" bIns="0" lIns="0" spcFirstLastPara="1" rIns="0" wrap="square" tIns="19100">
            <a:noAutofit/>
          </a:bodyPr>
          <a:lstStyle/>
          <a:p>
            <a:pPr indent="0" lvl="0" marL="25400" marR="165100" rtl="0" algn="l">
              <a:lnSpc>
                <a:spcPct val="100000"/>
              </a:lnSpc>
              <a:spcBef>
                <a:spcPts val="0"/>
              </a:spcBef>
              <a:spcAft>
                <a:spcPts val="0"/>
              </a:spcAft>
              <a:buNone/>
            </a:pPr>
            <a:r>
              <a:rPr lang="es" sz="700">
                <a:latin typeface="Verdana"/>
                <a:ea typeface="Verdana"/>
                <a:cs typeface="Verdana"/>
                <a:sym typeface="Verdana"/>
              </a:rPr>
              <a:t>Values on entering staticArrayInit:  array1[0] = 0 array1[1] = 0 array1[2] = 0  Values on exiting staticArrayInit:  array1[0] = 5 array1[1] = 5 array1[2] = 5</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5400" marR="165100" rtl="0" algn="l">
              <a:lnSpc>
                <a:spcPct val="100000"/>
              </a:lnSpc>
              <a:spcBef>
                <a:spcPts val="0"/>
              </a:spcBef>
              <a:spcAft>
                <a:spcPts val="0"/>
              </a:spcAft>
              <a:buNone/>
            </a:pPr>
            <a:r>
              <a:rPr lang="es" sz="700">
                <a:latin typeface="Verdana"/>
                <a:ea typeface="Verdana"/>
                <a:cs typeface="Verdana"/>
                <a:sym typeface="Verdana"/>
              </a:rPr>
              <a:t>Values on entering automaticArrayInit:  array2[0] = 1 array2[1] = 2 array2[2] = 3  Values on exiting automaticArrayInit:  array2[0] = 6 array2[1] = 7 array2[2] = 8</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5400" marR="0" rtl="0" algn="l">
              <a:lnSpc>
                <a:spcPct val="100000"/>
              </a:lnSpc>
              <a:spcBef>
                <a:spcPts val="0"/>
              </a:spcBef>
              <a:spcAft>
                <a:spcPts val="0"/>
              </a:spcAft>
              <a:buNone/>
            </a:pPr>
            <a:r>
              <a:rPr lang="es" sz="700">
                <a:latin typeface="Verdana"/>
                <a:ea typeface="Verdana"/>
                <a:cs typeface="Verdana"/>
                <a:sym typeface="Verdana"/>
              </a:rPr>
              <a:t>Second call to each function:</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5400" marR="165100" rtl="0" algn="l">
              <a:lnSpc>
                <a:spcPct val="100000"/>
              </a:lnSpc>
              <a:spcBef>
                <a:spcPts val="0"/>
              </a:spcBef>
              <a:spcAft>
                <a:spcPts val="0"/>
              </a:spcAft>
              <a:buNone/>
            </a:pPr>
            <a:r>
              <a:rPr lang="es" sz="700">
                <a:latin typeface="Verdana"/>
                <a:ea typeface="Verdana"/>
                <a:cs typeface="Verdana"/>
                <a:sym typeface="Verdana"/>
              </a:rPr>
              <a:t>Values on entering staticArrayInit:  array1[0] = 5 array1[1] = 5 array1[2] = 5  Values on exiting staticArrayInit:</a:t>
            </a:r>
            <a:endParaRPr sz="700">
              <a:latin typeface="Verdana"/>
              <a:ea typeface="Verdana"/>
              <a:cs typeface="Verdana"/>
              <a:sym typeface="Verdana"/>
            </a:endParaRPr>
          </a:p>
          <a:p>
            <a:pPr indent="0" lvl="0" marL="25400" marR="0" rtl="0" algn="l">
              <a:lnSpc>
                <a:spcPct val="118888"/>
              </a:lnSpc>
              <a:spcBef>
                <a:spcPts val="0"/>
              </a:spcBef>
              <a:spcAft>
                <a:spcPts val="0"/>
              </a:spcAft>
              <a:buNone/>
            </a:pPr>
            <a:r>
              <a:rPr lang="es" sz="700">
                <a:latin typeface="Verdana"/>
                <a:ea typeface="Verdana"/>
                <a:cs typeface="Verdana"/>
                <a:sym typeface="Verdana"/>
              </a:rPr>
              <a:t>array1[0] = 10 array1[1] = 10 array1[2] = 10</a:t>
            </a:r>
            <a:endParaRPr sz="700">
              <a:latin typeface="Verdana"/>
              <a:ea typeface="Verdana"/>
              <a:cs typeface="Verdana"/>
              <a:sym typeface="Verdana"/>
            </a:endParaRPr>
          </a:p>
          <a:p>
            <a:pPr indent="0" lvl="0" marL="0" marR="0" rtl="0" algn="l">
              <a:lnSpc>
                <a:spcPct val="100000"/>
              </a:lnSpc>
              <a:spcBef>
                <a:spcPts val="0"/>
              </a:spcBef>
              <a:spcAft>
                <a:spcPts val="0"/>
              </a:spcAft>
              <a:buNone/>
            </a:pPr>
            <a:r>
              <a:t/>
            </a:r>
            <a:endParaRPr sz="700">
              <a:latin typeface="Verdana"/>
              <a:ea typeface="Verdana"/>
              <a:cs typeface="Verdana"/>
              <a:sym typeface="Verdana"/>
            </a:endParaRPr>
          </a:p>
          <a:p>
            <a:pPr indent="0" lvl="0" marL="25400" marR="165100" rtl="0" algn="l">
              <a:lnSpc>
                <a:spcPct val="100000"/>
              </a:lnSpc>
              <a:spcBef>
                <a:spcPts val="0"/>
              </a:spcBef>
              <a:spcAft>
                <a:spcPts val="0"/>
              </a:spcAft>
              <a:buNone/>
            </a:pPr>
            <a:r>
              <a:rPr lang="es" sz="700">
                <a:latin typeface="Verdana"/>
                <a:ea typeface="Verdana"/>
                <a:cs typeface="Verdana"/>
                <a:sym typeface="Verdana"/>
              </a:rPr>
              <a:t>Values on entering automaticArrayInit:  array2[0] = 1 array2[1] = 2 array2[2] = 3  Values on exiting automaticArrayInit:  array2[0] = 6 array2[1] = 7 array2[2] = 8</a:t>
            </a:r>
            <a:endParaRPr sz="700">
              <a:latin typeface="Verdana"/>
              <a:ea typeface="Verdana"/>
              <a:cs typeface="Verdana"/>
              <a:sym typeface="Verdana"/>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7"/>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s" sz="5200">
                <a:solidFill>
                  <a:srgbClr val="000000"/>
                </a:solidFill>
              </a:rPr>
              <a:t>7.5, 7.6</a:t>
            </a:r>
            <a:endParaRPr sz="5200">
              <a:solidFill>
                <a:srgbClr val="000000"/>
              </a:solidFill>
            </a:endParaRPr>
          </a:p>
        </p:txBody>
      </p:sp>
      <p:sp>
        <p:nvSpPr>
          <p:cNvPr id="924" name="Google Shape;924;p77"/>
          <p:cNvSpPr txBox="1"/>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800">
                <a:solidFill>
                  <a:srgbClr val="595959"/>
                </a:solidFill>
              </a:rPr>
              <a:t>Luis Huachaca Vargas</a:t>
            </a:r>
            <a:endParaRPr sz="2800">
              <a:solidFill>
                <a:srgbClr val="5959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8"/>
          <p:cNvSpPr txBox="1"/>
          <p:nvPr/>
        </p:nvSpPr>
        <p:spPr>
          <a:xfrm>
            <a:off x="668700" y="200475"/>
            <a:ext cx="8277300" cy="48135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s" sz="2700"/>
              <a:t>7.5 Declaración for basada en rango.</a:t>
            </a:r>
            <a:endParaRPr/>
          </a:p>
          <a:p>
            <a:pPr indent="-317500" lvl="0" marL="457200" rtl="0" algn="l">
              <a:spcBef>
                <a:spcPts val="0"/>
              </a:spcBef>
              <a:spcAft>
                <a:spcPts val="0"/>
              </a:spcAft>
              <a:buSzPts val="1400"/>
              <a:buChar char="-"/>
            </a:pPr>
            <a:r>
              <a:rPr lang="es"/>
              <a:t>Declaración for basada en un rango.</a:t>
            </a:r>
            <a:endParaRPr/>
          </a:p>
          <a:p>
            <a:pPr indent="-317500" lvl="0" marL="457200" rtl="0" algn="l">
              <a:spcBef>
                <a:spcPts val="0"/>
              </a:spcBef>
              <a:spcAft>
                <a:spcPts val="0"/>
              </a:spcAft>
              <a:buSzPts val="1400"/>
              <a:buChar char="-"/>
            </a:pPr>
            <a:r>
              <a:rPr lang="es"/>
              <a:t>Se usa el bucle for para manejos de array.</a:t>
            </a:r>
            <a:endParaRPr/>
          </a:p>
          <a:p>
            <a:pPr indent="-317500" lvl="0" marL="457200" rtl="0" algn="l">
              <a:spcBef>
                <a:spcPts val="0"/>
              </a:spcBef>
              <a:spcAft>
                <a:spcPts val="0"/>
              </a:spcAft>
              <a:buSzPts val="1400"/>
              <a:buChar char="-"/>
            </a:pPr>
            <a:r>
              <a:rPr lang="es"/>
              <a:t>Este bucle itera sobre el array mostrando como valor de iteración cada elemento, no su índice como estábamos acostumbrados.</a:t>
            </a:r>
            <a:endParaRPr/>
          </a:p>
          <a:p>
            <a:pPr indent="-317500" lvl="0" marL="457200" rtl="0" algn="l">
              <a:spcBef>
                <a:spcPts val="0"/>
              </a:spcBef>
              <a:spcAft>
                <a:spcPts val="0"/>
              </a:spcAft>
              <a:buSzPts val="1400"/>
              <a:buChar char="-"/>
            </a:pPr>
            <a:r>
              <a:rPr lang="es"/>
              <a:t>Para esta forma de for usamos los dos puntos, (:), para iterar sobre un array: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s"/>
              <a:t>En este punto la declaración for: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
              <a:t>Cabe recordar que no es una iteración de índices sobre el array, es una iteración sobre el array, lo que entra a cada elemento, lo que nos permite hacer operaciones sobre ella</a:t>
            </a:r>
            <a:endParaRPr/>
          </a:p>
          <a:p>
            <a:pPr indent="-317500" lvl="0" marL="457200" rtl="0" algn="l">
              <a:spcBef>
                <a:spcPts val="0"/>
              </a:spcBef>
              <a:spcAft>
                <a:spcPts val="0"/>
              </a:spcAft>
              <a:buSzPts val="1400"/>
              <a:buChar char="-"/>
            </a:pPr>
            <a:r>
              <a:rPr lang="es"/>
              <a:t>Además, esta forma de for no podrá usar los índices.</a:t>
            </a:r>
            <a:endParaRPr/>
          </a:p>
        </p:txBody>
      </p:sp>
      <p:pic>
        <p:nvPicPr>
          <p:cNvPr id="930" name="Google Shape;930;p78"/>
          <p:cNvPicPr preferRelativeResize="0"/>
          <p:nvPr/>
        </p:nvPicPr>
        <p:blipFill>
          <a:blip r:embed="rId3">
            <a:alphaModFix/>
          </a:blip>
          <a:stretch>
            <a:fillRect/>
          </a:stretch>
        </p:blipFill>
        <p:spPr>
          <a:xfrm>
            <a:off x="1039849" y="1832174"/>
            <a:ext cx="4372650" cy="397500"/>
          </a:xfrm>
          <a:prstGeom prst="rect">
            <a:avLst/>
          </a:prstGeom>
          <a:noFill/>
          <a:ln>
            <a:noFill/>
          </a:ln>
        </p:spPr>
      </p:pic>
      <p:sp>
        <p:nvSpPr>
          <p:cNvPr id="931" name="Google Shape;931;p78"/>
          <p:cNvSpPr txBox="1"/>
          <p:nvPr/>
        </p:nvSpPr>
        <p:spPr>
          <a:xfrm>
            <a:off x="5456825" y="1832175"/>
            <a:ext cx="30507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 Array sobre el que se iterara.</a:t>
            </a:r>
            <a:endParaRPr/>
          </a:p>
        </p:txBody>
      </p:sp>
      <p:pic>
        <p:nvPicPr>
          <p:cNvPr id="932" name="Google Shape;932;p78"/>
          <p:cNvPicPr preferRelativeResize="0"/>
          <p:nvPr/>
        </p:nvPicPr>
        <p:blipFill>
          <a:blip r:embed="rId4">
            <a:alphaModFix/>
          </a:blip>
          <a:stretch>
            <a:fillRect/>
          </a:stretch>
        </p:blipFill>
        <p:spPr>
          <a:xfrm>
            <a:off x="1243800" y="2763575"/>
            <a:ext cx="2603175" cy="670125"/>
          </a:xfrm>
          <a:prstGeom prst="rect">
            <a:avLst/>
          </a:prstGeom>
          <a:noFill/>
          <a:ln>
            <a:noFill/>
          </a:ln>
        </p:spPr>
      </p:pic>
      <p:sp>
        <p:nvSpPr>
          <p:cNvPr id="933" name="Google Shape;933;p78"/>
          <p:cNvSpPr txBox="1"/>
          <p:nvPr/>
        </p:nvSpPr>
        <p:spPr>
          <a:xfrm>
            <a:off x="3802650" y="2800750"/>
            <a:ext cx="51081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Output --&gt;</a:t>
            </a:r>
            <a:endParaRPr/>
          </a:p>
        </p:txBody>
      </p:sp>
      <p:pic>
        <p:nvPicPr>
          <p:cNvPr id="934" name="Google Shape;934;p78"/>
          <p:cNvPicPr preferRelativeResize="0"/>
          <p:nvPr/>
        </p:nvPicPr>
        <p:blipFill>
          <a:blip r:embed="rId5">
            <a:alphaModFix/>
          </a:blip>
          <a:stretch>
            <a:fillRect/>
          </a:stretch>
        </p:blipFill>
        <p:spPr>
          <a:xfrm>
            <a:off x="4773128" y="2800750"/>
            <a:ext cx="1713575" cy="399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000000"/>
                </a:solidFill>
              </a:rPr>
              <a:t>7.6</a:t>
            </a:r>
            <a:endParaRPr sz="2800">
              <a:solidFill>
                <a:srgbClr val="000000"/>
              </a:solidFill>
            </a:endParaRPr>
          </a:p>
        </p:txBody>
      </p:sp>
      <p:sp>
        <p:nvSpPr>
          <p:cNvPr id="940" name="Google Shape;940;p79"/>
          <p:cNvSpPr txBox="1"/>
          <p:nvPr/>
        </p:nvSpPr>
        <p:spPr>
          <a:xfrm>
            <a:off x="311700" y="1152475"/>
            <a:ext cx="8520600" cy="164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s" sz="2100">
                <a:solidFill>
                  <a:srgbClr val="202124"/>
                </a:solidFill>
                <a:highlight>
                  <a:srgbClr val="F8F9FA"/>
                </a:highlight>
              </a:rPr>
              <a:t>Estudio de caso: Libro de calificaciones de la clase usando una matriz para almacenamiento de calificaciones</a:t>
            </a:r>
            <a:endParaRPr sz="2100">
              <a:solidFill>
                <a:srgbClr val="202124"/>
              </a:solidFill>
              <a:highlight>
                <a:srgbClr val="F8F9FA"/>
              </a:highlight>
            </a:endParaRPr>
          </a:p>
          <a:p>
            <a:pPr indent="-342900" lvl="0" marL="457200" rtl="0" algn="l">
              <a:lnSpc>
                <a:spcPct val="115000"/>
              </a:lnSpc>
              <a:spcBef>
                <a:spcPts val="0"/>
              </a:spcBef>
              <a:spcAft>
                <a:spcPts val="0"/>
              </a:spcAft>
              <a:buClr>
                <a:srgbClr val="595959"/>
              </a:buClr>
              <a:buSzPts val="1800"/>
              <a:buChar char="-"/>
            </a:pPr>
            <a:r>
              <a:rPr lang="es" sz="1800">
                <a:solidFill>
                  <a:srgbClr val="595959"/>
                </a:solidFill>
              </a:rPr>
              <a:t>Analizaremos el código que aplica el concepto de for estudiado un capítulo anterior.</a:t>
            </a:r>
            <a:endParaRPr sz="1800">
              <a:solidFill>
                <a:srgbClr val="59595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80"/>
          <p:cNvPicPr preferRelativeResize="0"/>
          <p:nvPr/>
        </p:nvPicPr>
        <p:blipFill>
          <a:blip r:embed="rId3">
            <a:alphaModFix/>
          </a:blip>
          <a:stretch>
            <a:fillRect/>
          </a:stretch>
        </p:blipFill>
        <p:spPr>
          <a:xfrm>
            <a:off x="3133725" y="666750"/>
            <a:ext cx="287655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81"/>
          <p:cNvPicPr preferRelativeResize="0"/>
          <p:nvPr/>
        </p:nvPicPr>
        <p:blipFill>
          <a:blip r:embed="rId3">
            <a:alphaModFix/>
          </a:blip>
          <a:stretch>
            <a:fillRect/>
          </a:stretch>
        </p:blipFill>
        <p:spPr>
          <a:xfrm>
            <a:off x="152400" y="152400"/>
            <a:ext cx="3524250" cy="4810125"/>
          </a:xfrm>
          <a:prstGeom prst="rect">
            <a:avLst/>
          </a:prstGeom>
          <a:noFill/>
          <a:ln>
            <a:noFill/>
          </a:ln>
        </p:spPr>
      </p:pic>
      <p:pic>
        <p:nvPicPr>
          <p:cNvPr id="951" name="Google Shape;951;p81"/>
          <p:cNvPicPr preferRelativeResize="0"/>
          <p:nvPr/>
        </p:nvPicPr>
        <p:blipFill>
          <a:blip r:embed="rId4">
            <a:alphaModFix/>
          </a:blip>
          <a:stretch>
            <a:fillRect/>
          </a:stretch>
        </p:blipFill>
        <p:spPr>
          <a:xfrm>
            <a:off x="3967325" y="152400"/>
            <a:ext cx="3762375"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82"/>
          <p:cNvPicPr preferRelativeResize="0"/>
          <p:nvPr/>
        </p:nvPicPr>
        <p:blipFill>
          <a:blip r:embed="rId3">
            <a:alphaModFix/>
          </a:blip>
          <a:stretch>
            <a:fillRect/>
          </a:stretch>
        </p:blipFill>
        <p:spPr>
          <a:xfrm>
            <a:off x="2053800" y="264075"/>
            <a:ext cx="4311200" cy="444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solidFill>
                  <a:srgbClr val="000000"/>
                </a:solidFill>
              </a:rPr>
              <a:t>Constructor.</a:t>
            </a:r>
            <a:endParaRPr sz="2800">
              <a:solidFill>
                <a:srgbClr val="000000"/>
              </a:solidFill>
            </a:endParaRPr>
          </a:p>
        </p:txBody>
      </p:sp>
      <p:sp>
        <p:nvSpPr>
          <p:cNvPr id="962" name="Google Shape;962;p8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s" sz="1800">
                <a:solidFill>
                  <a:srgbClr val="595959"/>
                </a:solidFill>
              </a:rPr>
              <a:t>Tiene 2 parámetros, nombre del curso y array de calificaciones.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s" sz="1800">
                <a:solidFill>
                  <a:srgbClr val="595959"/>
                </a:solidFill>
              </a:rPr>
              <a:t>Se crea un array int en el constructor que copia los valores del array dentro de los datos de los miembros,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s" sz="1800">
                <a:solidFill>
                  <a:srgbClr val="595959"/>
                </a:solidFill>
              </a:rPr>
              <a:t>Las notas se definen en listas o input, es una discusión, es recomendable pasar copias de los datos a los parámetros del constructor, no es necesario modificar las originales.</a:t>
            </a:r>
            <a:endParaRPr sz="18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7.2 Arrays </a:t>
            </a:r>
            <a:endParaRPr/>
          </a:p>
        </p:txBody>
      </p:sp>
      <p:sp>
        <p:nvSpPr>
          <p:cNvPr id="406" name="Google Shape;406;p57"/>
          <p:cNvSpPr txBox="1"/>
          <p:nvPr>
            <p:ph idx="1" type="body"/>
          </p:nvPr>
        </p:nvSpPr>
        <p:spPr>
          <a:xfrm>
            <a:off x="755400" y="1366150"/>
            <a:ext cx="3816600" cy="295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1500"/>
              <a:t>¿Que es un Array?</a:t>
            </a:r>
            <a:endParaRPr sz="1500"/>
          </a:p>
          <a:p>
            <a:pPr indent="0" lvl="0" marL="0" rtl="0" algn="l">
              <a:spcBef>
                <a:spcPts val="1200"/>
              </a:spcBef>
              <a:spcAft>
                <a:spcPts val="0"/>
              </a:spcAft>
              <a:buNone/>
            </a:pPr>
            <a:r>
              <a:rPr lang="es" sz="1500"/>
              <a:t>E</a:t>
            </a:r>
            <a:r>
              <a:rPr lang="es" sz="1500"/>
              <a:t>s un grupo contiguo de ubicaciones de memoria que tienen el mismo tipo.</a:t>
            </a:r>
            <a:endParaRPr sz="1500"/>
          </a:p>
          <a:p>
            <a:pPr indent="0" lvl="0" marL="0" rtl="0" algn="l">
              <a:spcBef>
                <a:spcPts val="1200"/>
              </a:spcBef>
              <a:spcAft>
                <a:spcPts val="0"/>
              </a:spcAft>
              <a:buNone/>
            </a:pPr>
            <a:r>
              <a:rPr lang="es" sz="1500"/>
              <a:t>Para hacer referencia a una ubicación o elemento en particular en el Array, especificamos el nombre del Array y el número de posición del elemento particular de este mismo.</a:t>
            </a:r>
            <a:endParaRPr sz="1500"/>
          </a:p>
          <a:p>
            <a:pPr indent="0" lvl="0" marL="0" rtl="0" algn="l">
              <a:spcBef>
                <a:spcPts val="1200"/>
              </a:spcBef>
              <a:spcAft>
                <a:spcPts val="1200"/>
              </a:spcAft>
              <a:buNone/>
            </a:pPr>
            <a:r>
              <a:t/>
            </a:r>
            <a:endParaRPr sz="1500"/>
          </a:p>
        </p:txBody>
      </p:sp>
      <p:sp>
        <p:nvSpPr>
          <p:cNvPr id="407" name="Google Shape;407;p57"/>
          <p:cNvSpPr txBox="1"/>
          <p:nvPr>
            <p:ph idx="2" type="body"/>
          </p:nvPr>
        </p:nvSpPr>
        <p:spPr>
          <a:xfrm>
            <a:off x="4572000" y="1788198"/>
            <a:ext cx="4308900" cy="22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8" name="Google Shape;408;p57"/>
          <p:cNvPicPr preferRelativeResize="0"/>
          <p:nvPr/>
        </p:nvPicPr>
        <p:blipFill>
          <a:blip r:embed="rId3">
            <a:alphaModFix/>
          </a:blip>
          <a:stretch>
            <a:fillRect/>
          </a:stretch>
        </p:blipFill>
        <p:spPr>
          <a:xfrm>
            <a:off x="4572000" y="1366150"/>
            <a:ext cx="4308900" cy="2640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4"/>
          <p:cNvSpPr txBox="1"/>
          <p:nvPr>
            <p:ph type="ctrTitle"/>
          </p:nvPr>
        </p:nvSpPr>
        <p:spPr>
          <a:xfrm>
            <a:off x="311700" y="1419700"/>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7.7 Ordenar y Buscar Matrices </a:t>
            </a:r>
            <a:endParaRPr/>
          </a:p>
        </p:txBody>
      </p:sp>
      <p:sp>
        <p:nvSpPr>
          <p:cNvPr id="968" name="Google Shape;968;p84"/>
          <p:cNvSpPr txBox="1"/>
          <p:nvPr>
            <p:ph idx="1" type="subTitle"/>
          </p:nvPr>
        </p:nvSpPr>
        <p:spPr>
          <a:xfrm>
            <a:off x="522375" y="25717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000000"/>
                </a:solidFill>
              </a:rPr>
              <a:t>Enrique Ticona Medrano</a:t>
            </a:r>
            <a:endParaRPr sz="17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5"/>
          <p:cNvSpPr txBox="1"/>
          <p:nvPr>
            <p:ph type="title"/>
          </p:nvPr>
        </p:nvSpPr>
        <p:spPr>
          <a:xfrm>
            <a:off x="311725" y="500925"/>
            <a:ext cx="37065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a:t>
            </a:r>
            <a:endParaRPr/>
          </a:p>
        </p:txBody>
      </p:sp>
      <p:sp>
        <p:nvSpPr>
          <p:cNvPr id="974" name="Google Shape;974;p85"/>
          <p:cNvSpPr txBox="1"/>
          <p:nvPr>
            <p:ph idx="1" type="body"/>
          </p:nvPr>
        </p:nvSpPr>
        <p:spPr>
          <a:xfrm>
            <a:off x="4644650" y="2012975"/>
            <a:ext cx="4166400" cy="409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rgbClr val="000000"/>
                </a:solidFill>
              </a:rPr>
              <a:t>En esta sección usamos la función de clasificación de la biblioteca estándar de C++ para organizar los elementos de una matriz en orden ascendente y la función binary_search para determinar si un valor está en la matriz. </a:t>
            </a:r>
            <a:endParaRPr sz="1600">
              <a:solidFill>
                <a:srgbClr val="000000"/>
              </a:solidFill>
            </a:endParaRPr>
          </a:p>
          <a:p>
            <a:pPr indent="0" lvl="0" marL="0" rtl="0" algn="l">
              <a:spcBef>
                <a:spcPts val="1600"/>
              </a:spcBef>
              <a:spcAft>
                <a:spcPts val="0"/>
              </a:spcAft>
              <a:buNone/>
            </a:pPr>
            <a:r>
              <a:t/>
            </a:r>
            <a:endParaRPr sz="1100">
              <a:solidFill>
                <a:srgbClr val="000000"/>
              </a:solidFill>
              <a:highlight>
                <a:srgbClr val="F5F5F5"/>
              </a:highlight>
              <a:latin typeface="Arial"/>
              <a:ea typeface="Arial"/>
              <a:cs typeface="Arial"/>
              <a:sym typeface="Arial"/>
            </a:endParaRPr>
          </a:p>
          <a:p>
            <a:pPr indent="0" lvl="0" marL="0" rtl="0" algn="l">
              <a:spcBef>
                <a:spcPts val="1200"/>
              </a:spcBef>
              <a:spcAft>
                <a:spcPts val="1600"/>
              </a:spcAft>
              <a:buNone/>
            </a:pPr>
            <a:r>
              <a:t/>
            </a:r>
            <a:endParaRPr sz="1350">
              <a:solidFill>
                <a:srgbClr val="000000"/>
              </a:solidFill>
              <a:highlight>
                <a:srgbClr val="F5F5F5"/>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6"/>
          <p:cNvSpPr txBox="1"/>
          <p:nvPr>
            <p:ph type="title"/>
          </p:nvPr>
        </p:nvSpPr>
        <p:spPr>
          <a:xfrm>
            <a:off x="226075" y="357800"/>
            <a:ext cx="3293700" cy="9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7.7.1 Clasificación </a:t>
            </a:r>
            <a:endParaRPr/>
          </a:p>
        </p:txBody>
      </p:sp>
      <p:sp>
        <p:nvSpPr>
          <p:cNvPr id="980" name="Google Shape;980;p86"/>
          <p:cNvSpPr txBox="1"/>
          <p:nvPr>
            <p:ph idx="1" type="body"/>
          </p:nvPr>
        </p:nvSpPr>
        <p:spPr>
          <a:xfrm>
            <a:off x="392275" y="1225625"/>
            <a:ext cx="3127500" cy="353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rgbClr val="FFFFFF"/>
                </a:solidFill>
              </a:rPr>
              <a:t>Clasificación de los datos en orden ascendente o descendente  es una de las aplicaciones informáticas más importantes . Ordenar datos es un gran problema que ha traído uno de los esfuerzos de investigación más intensos para la informática.</a:t>
            </a:r>
            <a:endParaRPr sz="1500">
              <a:solidFill>
                <a:srgbClr val="FFFFFF"/>
              </a:solidFill>
            </a:endParaRPr>
          </a:p>
          <a:p>
            <a:pPr indent="0" lvl="0" marL="0" rtl="0" algn="just">
              <a:spcBef>
                <a:spcPts val="1600"/>
              </a:spcBef>
              <a:spcAft>
                <a:spcPts val="1600"/>
              </a:spcAft>
              <a:buNone/>
            </a:pPr>
            <a:r>
              <a:t/>
            </a:r>
            <a:endParaRPr sz="1500">
              <a:solidFill>
                <a:srgbClr val="FFFFFF"/>
              </a:solidFill>
            </a:endParaRPr>
          </a:p>
        </p:txBody>
      </p:sp>
      <p:pic>
        <p:nvPicPr>
          <p:cNvPr id="981" name="Google Shape;981;p86"/>
          <p:cNvPicPr preferRelativeResize="0"/>
          <p:nvPr/>
        </p:nvPicPr>
        <p:blipFill>
          <a:blip r:embed="rId3">
            <a:alphaModFix/>
          </a:blip>
          <a:stretch>
            <a:fillRect/>
          </a:stretch>
        </p:blipFill>
        <p:spPr>
          <a:xfrm>
            <a:off x="4725075" y="118500"/>
            <a:ext cx="3524375" cy="4906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7.7.2 Búsqueda</a:t>
            </a:r>
            <a:endParaRPr/>
          </a:p>
        </p:txBody>
      </p:sp>
      <p:sp>
        <p:nvSpPr>
          <p:cNvPr id="987" name="Google Shape;987;p87"/>
          <p:cNvSpPr txBox="1"/>
          <p:nvPr>
            <p:ph idx="1" type="body"/>
          </p:nvPr>
        </p:nvSpPr>
        <p:spPr>
          <a:xfrm>
            <a:off x="311700" y="1752225"/>
            <a:ext cx="4260300" cy="3076200"/>
          </a:xfrm>
          <a:prstGeom prst="rect">
            <a:avLst/>
          </a:prstGeom>
        </p:spPr>
        <p:txBody>
          <a:bodyPr anchorCtr="0" anchor="t" bIns="91425" lIns="91425" spcFirstLastPara="1" rIns="91425" wrap="square" tIns="91425">
            <a:noAutofit/>
          </a:bodyPr>
          <a:lstStyle/>
          <a:p>
            <a:pPr indent="-314325" lvl="0" marL="457200" rtl="0" algn="just">
              <a:spcBef>
                <a:spcPts val="0"/>
              </a:spcBef>
              <a:spcAft>
                <a:spcPts val="0"/>
              </a:spcAft>
              <a:buClr>
                <a:srgbClr val="000000"/>
              </a:buClr>
              <a:buSzPts val="1350"/>
              <a:buChar char="❏"/>
            </a:pPr>
            <a:r>
              <a:rPr lang="es" sz="1350">
                <a:solidFill>
                  <a:srgbClr val="000000"/>
                </a:solidFill>
              </a:rPr>
              <a:t>A veces es necesario determinar si una matriz contiene un valor que coincide con un determinado valor de clave. </a:t>
            </a:r>
            <a:endParaRPr sz="1350">
              <a:solidFill>
                <a:srgbClr val="000000"/>
              </a:solidFill>
            </a:endParaRPr>
          </a:p>
          <a:p>
            <a:pPr indent="-314325" lvl="0" marL="457200" rtl="0" algn="just">
              <a:spcBef>
                <a:spcPts val="0"/>
              </a:spcBef>
              <a:spcAft>
                <a:spcPts val="0"/>
              </a:spcAft>
              <a:buClr>
                <a:srgbClr val="000000"/>
              </a:buClr>
              <a:buSzPts val="1350"/>
              <a:buChar char="❏"/>
            </a:pPr>
            <a:r>
              <a:rPr lang="es" sz="1350">
                <a:solidFill>
                  <a:srgbClr val="000000"/>
                </a:solidFill>
              </a:rPr>
              <a:t>El proceso de encontrar un elemento particular de una matriz se llama búsqueda.</a:t>
            </a:r>
            <a:endParaRPr sz="1350">
              <a:solidFill>
                <a:srgbClr val="000000"/>
              </a:solidFill>
            </a:endParaRPr>
          </a:p>
          <a:p>
            <a:pPr indent="-314325" lvl="0" marL="457200" rtl="0" algn="just">
              <a:spcBef>
                <a:spcPts val="0"/>
              </a:spcBef>
              <a:spcAft>
                <a:spcPts val="0"/>
              </a:spcAft>
              <a:buClr>
                <a:srgbClr val="000000"/>
              </a:buClr>
              <a:buSzPts val="1350"/>
              <a:buChar char="❏"/>
            </a:pPr>
            <a:r>
              <a:rPr lang="es" sz="1350">
                <a:solidFill>
                  <a:srgbClr val="000000"/>
                </a:solidFill>
              </a:rPr>
              <a:t>Se investigó e implementó, dos algoritmos de búsqueda.</a:t>
            </a:r>
            <a:endParaRPr sz="1350">
              <a:solidFill>
                <a:srgbClr val="000000"/>
              </a:solidFill>
            </a:endParaRPr>
          </a:p>
          <a:p>
            <a:pPr indent="0" lvl="0" marL="0" rtl="0" algn="l">
              <a:spcBef>
                <a:spcPts val="1600"/>
              </a:spcBef>
              <a:spcAft>
                <a:spcPts val="1600"/>
              </a:spcAft>
              <a:buNone/>
            </a:pPr>
            <a:r>
              <a:t/>
            </a:r>
            <a:endParaRPr/>
          </a:p>
        </p:txBody>
      </p:sp>
      <p:sp>
        <p:nvSpPr>
          <p:cNvPr id="988" name="Google Shape;988;p87"/>
          <p:cNvSpPr txBox="1"/>
          <p:nvPr/>
        </p:nvSpPr>
        <p:spPr>
          <a:xfrm>
            <a:off x="7589925" y="4152525"/>
            <a:ext cx="140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a:ea typeface="Roboto"/>
                <a:cs typeface="Roboto"/>
                <a:sym typeface="Roboto"/>
              </a:rPr>
              <a:t>Búsqueda Binaria</a:t>
            </a:r>
            <a:endParaRPr sz="1200">
              <a:latin typeface="Roboto"/>
              <a:ea typeface="Roboto"/>
              <a:cs typeface="Roboto"/>
              <a:sym typeface="Roboto"/>
            </a:endParaRPr>
          </a:p>
        </p:txBody>
      </p:sp>
      <p:pic>
        <p:nvPicPr>
          <p:cNvPr id="989" name="Google Shape;989;p87"/>
          <p:cNvPicPr preferRelativeResize="0"/>
          <p:nvPr/>
        </p:nvPicPr>
        <p:blipFill>
          <a:blip r:embed="rId3">
            <a:alphaModFix/>
          </a:blip>
          <a:stretch>
            <a:fillRect/>
          </a:stretch>
        </p:blipFill>
        <p:spPr>
          <a:xfrm>
            <a:off x="4931750" y="1426350"/>
            <a:ext cx="4059776" cy="2657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8"/>
          <p:cNvSpPr/>
          <p:nvPr/>
        </p:nvSpPr>
        <p:spPr>
          <a:xfrm>
            <a:off x="3742800" y="1483000"/>
            <a:ext cx="1658400" cy="6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Búsqueda Lineal </a:t>
            </a:r>
            <a:endParaRPr>
              <a:solidFill>
                <a:srgbClr val="FFFFFF"/>
              </a:solidFill>
            </a:endParaRPr>
          </a:p>
        </p:txBody>
      </p:sp>
      <p:sp>
        <p:nvSpPr>
          <p:cNvPr id="995" name="Google Shape;995;p88"/>
          <p:cNvSpPr/>
          <p:nvPr/>
        </p:nvSpPr>
        <p:spPr>
          <a:xfrm>
            <a:off x="3742800" y="2571750"/>
            <a:ext cx="1658400" cy="6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Búsqueda binaria</a:t>
            </a:r>
            <a:endParaRPr>
              <a:solidFill>
                <a:srgbClr val="FFFFFF"/>
              </a:solidFill>
            </a:endParaRPr>
          </a:p>
        </p:txBody>
      </p:sp>
      <p:sp>
        <p:nvSpPr>
          <p:cNvPr id="996" name="Google Shape;996;p88"/>
          <p:cNvSpPr/>
          <p:nvPr/>
        </p:nvSpPr>
        <p:spPr>
          <a:xfrm>
            <a:off x="6230600" y="1483000"/>
            <a:ext cx="1927500" cy="6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Simple pero lenta para buscar una matriz desordenada</a:t>
            </a:r>
            <a:endParaRPr>
              <a:solidFill>
                <a:srgbClr val="FFFFFF"/>
              </a:solidFill>
            </a:endParaRPr>
          </a:p>
        </p:txBody>
      </p:sp>
      <p:sp>
        <p:nvSpPr>
          <p:cNvPr id="997" name="Google Shape;997;p88"/>
          <p:cNvSpPr/>
          <p:nvPr/>
        </p:nvSpPr>
        <p:spPr>
          <a:xfrm>
            <a:off x="6230600" y="2340150"/>
            <a:ext cx="1927500" cy="108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FFFFFF"/>
              </a:solidFill>
            </a:endParaRPr>
          </a:p>
          <a:p>
            <a:pPr indent="0" lvl="0" marL="0" marR="0" rtl="0" algn="ctr">
              <a:lnSpc>
                <a:spcPct val="100000"/>
              </a:lnSpc>
              <a:spcBef>
                <a:spcPts val="0"/>
              </a:spcBef>
              <a:spcAft>
                <a:spcPts val="0"/>
              </a:spcAft>
              <a:buNone/>
            </a:pPr>
            <a:r>
              <a:rPr lang="es">
                <a:solidFill>
                  <a:srgbClr val="FFFFFF"/>
                </a:solidFill>
              </a:rPr>
              <a:t>Más compleja pero mucho más rápida para buscar una matriz ordenada.</a:t>
            </a:r>
            <a:endParaRPr>
              <a:solidFill>
                <a:srgbClr val="FFFFFF"/>
              </a:solidFill>
            </a:endParaRPr>
          </a:p>
          <a:p>
            <a:pPr indent="0" lvl="0" marL="0" marR="0" rtl="0" algn="ctr">
              <a:lnSpc>
                <a:spcPct val="100000"/>
              </a:lnSpc>
              <a:spcBef>
                <a:spcPts val="0"/>
              </a:spcBef>
              <a:spcAft>
                <a:spcPts val="0"/>
              </a:spcAft>
              <a:buNone/>
            </a:pPr>
            <a:r>
              <a:t/>
            </a:r>
            <a:endParaRPr>
              <a:solidFill>
                <a:srgbClr val="FFFFFF"/>
              </a:solidFill>
            </a:endParaRPr>
          </a:p>
        </p:txBody>
      </p:sp>
      <p:cxnSp>
        <p:nvCxnSpPr>
          <p:cNvPr id="998" name="Google Shape;998;p88"/>
          <p:cNvCxnSpPr>
            <a:stCxn id="994" idx="3"/>
            <a:endCxn id="996" idx="1"/>
          </p:cNvCxnSpPr>
          <p:nvPr/>
        </p:nvCxnSpPr>
        <p:spPr>
          <a:xfrm>
            <a:off x="5401200" y="1794850"/>
            <a:ext cx="829500" cy="0"/>
          </a:xfrm>
          <a:prstGeom prst="straightConnector1">
            <a:avLst/>
          </a:prstGeom>
          <a:noFill/>
          <a:ln cap="flat" cmpd="sng" w="9525">
            <a:solidFill>
              <a:schemeClr val="dk2"/>
            </a:solidFill>
            <a:prstDash val="solid"/>
            <a:round/>
            <a:headEnd len="med" w="med" type="none"/>
            <a:tailEnd len="med" w="med" type="triangle"/>
          </a:ln>
        </p:spPr>
      </p:cxnSp>
      <p:cxnSp>
        <p:nvCxnSpPr>
          <p:cNvPr id="999" name="Google Shape;999;p88"/>
          <p:cNvCxnSpPr>
            <a:stCxn id="995" idx="3"/>
            <a:endCxn id="997" idx="1"/>
          </p:cNvCxnSpPr>
          <p:nvPr/>
        </p:nvCxnSpPr>
        <p:spPr>
          <a:xfrm>
            <a:off x="5401200" y="2883600"/>
            <a:ext cx="829500" cy="0"/>
          </a:xfrm>
          <a:prstGeom prst="straightConnector1">
            <a:avLst/>
          </a:prstGeom>
          <a:noFill/>
          <a:ln cap="flat" cmpd="sng" w="9525">
            <a:solidFill>
              <a:schemeClr val="dk2"/>
            </a:solidFill>
            <a:prstDash val="solid"/>
            <a:round/>
            <a:headEnd len="med" w="med" type="none"/>
            <a:tailEnd len="med" w="med" type="triangle"/>
          </a:ln>
        </p:spPr>
      </p:cxnSp>
      <p:sp>
        <p:nvSpPr>
          <p:cNvPr id="1000" name="Google Shape;1000;p88"/>
          <p:cNvSpPr/>
          <p:nvPr/>
        </p:nvSpPr>
        <p:spPr>
          <a:xfrm>
            <a:off x="1055575" y="2106700"/>
            <a:ext cx="1658400" cy="5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FFFFFF"/>
                </a:solidFill>
                <a:latin typeface="Roboto"/>
                <a:ea typeface="Roboto"/>
                <a:cs typeface="Roboto"/>
                <a:sym typeface="Roboto"/>
              </a:rPr>
              <a:t>Algoritmos de Búsqueda</a:t>
            </a:r>
            <a:endParaRPr/>
          </a:p>
        </p:txBody>
      </p:sp>
      <p:cxnSp>
        <p:nvCxnSpPr>
          <p:cNvPr id="1001" name="Google Shape;1001;p88"/>
          <p:cNvCxnSpPr>
            <a:stCxn id="1000" idx="3"/>
            <a:endCxn id="994" idx="1"/>
          </p:cNvCxnSpPr>
          <p:nvPr/>
        </p:nvCxnSpPr>
        <p:spPr>
          <a:xfrm flipH="1" rot="10800000">
            <a:off x="2713975" y="1795000"/>
            <a:ext cx="1028700" cy="585600"/>
          </a:xfrm>
          <a:prstGeom prst="straightConnector1">
            <a:avLst/>
          </a:prstGeom>
          <a:noFill/>
          <a:ln cap="flat" cmpd="sng" w="9525">
            <a:solidFill>
              <a:schemeClr val="dk2"/>
            </a:solidFill>
            <a:prstDash val="solid"/>
            <a:round/>
            <a:headEnd len="med" w="med" type="none"/>
            <a:tailEnd len="med" w="med" type="triangle"/>
          </a:ln>
        </p:spPr>
      </p:cxnSp>
      <p:cxnSp>
        <p:nvCxnSpPr>
          <p:cNvPr id="1002" name="Google Shape;1002;p88"/>
          <p:cNvCxnSpPr>
            <a:stCxn id="1000" idx="3"/>
            <a:endCxn id="995" idx="1"/>
          </p:cNvCxnSpPr>
          <p:nvPr/>
        </p:nvCxnSpPr>
        <p:spPr>
          <a:xfrm>
            <a:off x="2713975" y="2380600"/>
            <a:ext cx="1028700" cy="503100"/>
          </a:xfrm>
          <a:prstGeom prst="straightConnector1">
            <a:avLst/>
          </a:prstGeom>
          <a:noFill/>
          <a:ln cap="flat" cmpd="sng" w="9525">
            <a:solidFill>
              <a:schemeClr val="dk2"/>
            </a:solidFill>
            <a:prstDash val="solid"/>
            <a:round/>
            <a:headEnd len="med" w="med" type="none"/>
            <a:tailEnd len="med" w="med" type="triangle"/>
          </a:ln>
        </p:spPr>
      </p:cxnSp>
      <p:pic>
        <p:nvPicPr>
          <p:cNvPr id="1003" name="Google Shape;1003;p88"/>
          <p:cNvPicPr preferRelativeResize="0"/>
          <p:nvPr/>
        </p:nvPicPr>
        <p:blipFill rotWithShape="1">
          <a:blip r:embed="rId3">
            <a:alphaModFix/>
          </a:blip>
          <a:srcRect b="24423" l="0" r="0" t="29459"/>
          <a:stretch/>
        </p:blipFill>
        <p:spPr>
          <a:xfrm>
            <a:off x="3856363" y="3660500"/>
            <a:ext cx="3919174" cy="125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9"/>
          <p:cNvSpPr txBox="1"/>
          <p:nvPr>
            <p:ph type="title"/>
          </p:nvPr>
        </p:nvSpPr>
        <p:spPr>
          <a:xfrm>
            <a:off x="135000" y="153900"/>
            <a:ext cx="88740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7.7.3 Demostración de funciones sort y binary_search</a:t>
            </a:r>
            <a:endParaRPr sz="2400"/>
          </a:p>
        </p:txBody>
      </p:sp>
      <p:pic>
        <p:nvPicPr>
          <p:cNvPr id="1009" name="Google Shape;1009;p89"/>
          <p:cNvPicPr preferRelativeResize="0"/>
          <p:nvPr/>
        </p:nvPicPr>
        <p:blipFill rotWithShape="1">
          <a:blip r:embed="rId3">
            <a:alphaModFix/>
          </a:blip>
          <a:srcRect b="4236" l="6580" r="5561" t="4664"/>
          <a:stretch/>
        </p:blipFill>
        <p:spPr>
          <a:xfrm>
            <a:off x="1104950" y="777600"/>
            <a:ext cx="2851822" cy="4254350"/>
          </a:xfrm>
          <a:prstGeom prst="rect">
            <a:avLst/>
          </a:prstGeom>
          <a:noFill/>
          <a:ln>
            <a:noFill/>
          </a:ln>
        </p:spPr>
      </p:pic>
      <p:pic>
        <p:nvPicPr>
          <p:cNvPr id="1010" name="Google Shape;1010;p89"/>
          <p:cNvPicPr preferRelativeResize="0"/>
          <p:nvPr/>
        </p:nvPicPr>
        <p:blipFill rotWithShape="1">
          <a:blip r:embed="rId4">
            <a:alphaModFix/>
          </a:blip>
          <a:srcRect b="4783" l="5598" r="6233" t="4456"/>
          <a:stretch/>
        </p:blipFill>
        <p:spPr>
          <a:xfrm>
            <a:off x="4730937" y="777600"/>
            <a:ext cx="3065663" cy="4254349"/>
          </a:xfrm>
          <a:prstGeom prst="rect">
            <a:avLst/>
          </a:prstGeom>
          <a:noFill/>
          <a:ln>
            <a:noFill/>
          </a:ln>
        </p:spPr>
      </p:pic>
      <p:pic>
        <p:nvPicPr>
          <p:cNvPr id="1011" name="Google Shape;1011;p89"/>
          <p:cNvPicPr preferRelativeResize="0"/>
          <p:nvPr/>
        </p:nvPicPr>
        <p:blipFill rotWithShape="1">
          <a:blip r:embed="rId5">
            <a:alphaModFix/>
          </a:blip>
          <a:srcRect b="4575" l="11994" r="79235" t="53255"/>
          <a:stretch/>
        </p:blipFill>
        <p:spPr>
          <a:xfrm>
            <a:off x="4961950" y="1322900"/>
            <a:ext cx="304101" cy="35479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90"/>
          <p:cNvSpPr txBox="1"/>
          <p:nvPr>
            <p:ph type="title"/>
          </p:nvPr>
        </p:nvSpPr>
        <p:spPr>
          <a:xfrm>
            <a:off x="274800" y="134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5400">
                <a:solidFill>
                  <a:srgbClr val="90C226"/>
                </a:solidFill>
              </a:rPr>
              <a:t>7.8.- Arrays multidimensionales.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91"/>
          <p:cNvPicPr preferRelativeResize="0"/>
          <p:nvPr/>
        </p:nvPicPr>
        <p:blipFill>
          <a:blip r:embed="rId3">
            <a:alphaModFix/>
          </a:blip>
          <a:stretch>
            <a:fillRect/>
          </a:stretch>
        </p:blipFill>
        <p:spPr>
          <a:xfrm>
            <a:off x="1406925" y="1384775"/>
            <a:ext cx="6457950" cy="3629025"/>
          </a:xfrm>
          <a:prstGeom prst="rect">
            <a:avLst/>
          </a:prstGeom>
          <a:noFill/>
          <a:ln>
            <a:noFill/>
          </a:ln>
        </p:spPr>
      </p:pic>
      <p:sp>
        <p:nvSpPr>
          <p:cNvPr id="1022" name="Google Shape;1022;p91"/>
          <p:cNvSpPr txBox="1"/>
          <p:nvPr/>
        </p:nvSpPr>
        <p:spPr>
          <a:xfrm>
            <a:off x="383725" y="250900"/>
            <a:ext cx="60660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200">
                <a:solidFill>
                  <a:srgbClr val="00FF00"/>
                </a:solidFill>
              </a:rPr>
              <a:t>Definición:</a:t>
            </a:r>
            <a:endParaRPr sz="3200">
              <a:solidFill>
                <a:srgbClr val="00FF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92"/>
          <p:cNvPicPr preferRelativeResize="0"/>
          <p:nvPr/>
        </p:nvPicPr>
        <p:blipFill>
          <a:blip r:embed="rId3">
            <a:alphaModFix/>
          </a:blip>
          <a:stretch>
            <a:fillRect/>
          </a:stretch>
        </p:blipFill>
        <p:spPr>
          <a:xfrm>
            <a:off x="3586825" y="833875"/>
            <a:ext cx="5308875" cy="3977550"/>
          </a:xfrm>
          <a:prstGeom prst="rect">
            <a:avLst/>
          </a:prstGeom>
          <a:noFill/>
          <a:ln>
            <a:noFill/>
          </a:ln>
        </p:spPr>
      </p:pic>
      <p:sp>
        <p:nvSpPr>
          <p:cNvPr id="1028" name="Google Shape;1028;p92"/>
          <p:cNvSpPr txBox="1"/>
          <p:nvPr/>
        </p:nvSpPr>
        <p:spPr>
          <a:xfrm>
            <a:off x="309950" y="317325"/>
            <a:ext cx="3062400" cy="45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E5E5E"/>
                </a:solidFill>
                <a:highlight>
                  <a:srgbClr val="FFFFFF"/>
                </a:highlight>
                <a:latin typeface="Times New Roman"/>
                <a:ea typeface="Times New Roman"/>
                <a:cs typeface="Times New Roman"/>
                <a:sym typeface="Times New Roman"/>
              </a:rPr>
              <a:t>Para imaginar esto, piensen en un cubo de Rubik, mientras que un array bidimensional se puede representar como una matriz, donde se puede acceder a sus elementos como si fuesen las coordenadas x e y del plano cartesiano, los arrays con tres dimensiones se manejan con un tercer eje, el eje z.</a:t>
            </a:r>
            <a:endParaRPr>
              <a:solidFill>
                <a:srgbClr val="5E5E5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5E5E5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s" sz="1300">
                <a:solidFill>
                  <a:srgbClr val="5E5E5E"/>
                </a:solidFill>
                <a:highlight>
                  <a:srgbClr val="FFFFFF"/>
                </a:highlight>
                <a:latin typeface="Times New Roman"/>
                <a:ea typeface="Times New Roman"/>
                <a:cs typeface="Times New Roman"/>
                <a:sym typeface="Times New Roman"/>
              </a:rPr>
              <a:t>En este caso no sólo debemos tomar en cuenta las filas y columnas, si no también, la profundidad. Tal cual como un cubo, uno de Rubik para verlo mejor. Debemos imaginar que cada cuadro que tiene el cubo de Rubik, es un elemento del array, y para acceder al él lo haríamos con unas coordenadas parecidas a las siguientes:</a:t>
            </a:r>
            <a:endParaRPr sz="1300">
              <a:solidFill>
                <a:srgbClr val="5E5E5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s" sz="1300">
                <a:solidFill>
                  <a:srgbClr val="5E5E5E"/>
                </a:solidFill>
                <a:highlight>
                  <a:srgbClr val="FFFFFF"/>
                </a:highlight>
                <a:latin typeface="Times New Roman"/>
                <a:ea typeface="Times New Roman"/>
                <a:cs typeface="Times New Roman"/>
                <a:sym typeface="Times New Roman"/>
              </a:rPr>
              <a:t>(x, y, z)</a:t>
            </a:r>
            <a:endParaRPr sz="1300">
              <a:solidFill>
                <a:srgbClr val="5E5E5E"/>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3"/>
          <p:cNvSpPr txBox="1"/>
          <p:nvPr>
            <p:ph type="title"/>
          </p:nvPr>
        </p:nvSpPr>
        <p:spPr>
          <a:xfrm>
            <a:off x="223150" y="167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200">
                <a:solidFill>
                  <a:srgbClr val="90C226"/>
                </a:solidFill>
              </a:rPr>
              <a:t>7.9.- Estudio de un caso: Clase Libro de notas usando 2 arrays dimensionales.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idx="1" type="body"/>
          </p:nvPr>
        </p:nvSpPr>
        <p:spPr>
          <a:xfrm>
            <a:off x="1237225" y="77390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Un subíndice debe ser una expresión entera o  </a:t>
            </a:r>
            <a:r>
              <a:rPr lang="es"/>
              <a:t>expresión</a:t>
            </a:r>
            <a:r>
              <a:rPr lang="es"/>
              <a:t> entera (usando cualquier tipo integral). Si un programa usa una expresión como subíndice, entonces el programa evalúa la expresión para determinar el subíndice. Por ejemplo, si asumimos que la variable ‘a’ es igual a 5 y esa variable ‘b’ es igual a 6, entonces la declaración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agrega 2 al elemento de matriz c [11]. Un nombre de matriz subindicado es un lvalue; se puede usar en el lado izquierdo de una asignación, al igual que los nombres de variables que no son de matriz.</a:t>
            </a:r>
            <a:endParaRPr/>
          </a:p>
          <a:p>
            <a:pPr indent="0" lvl="0" marL="0" rtl="0" algn="l">
              <a:spcBef>
                <a:spcPts val="1200"/>
              </a:spcBef>
              <a:spcAft>
                <a:spcPts val="1200"/>
              </a:spcAft>
              <a:buNone/>
            </a:pPr>
            <a:r>
              <a:t/>
            </a:r>
            <a:endParaRPr/>
          </a:p>
        </p:txBody>
      </p:sp>
      <p:pic>
        <p:nvPicPr>
          <p:cNvPr id="414" name="Google Shape;414;p58"/>
          <p:cNvPicPr preferRelativeResize="0"/>
          <p:nvPr/>
        </p:nvPicPr>
        <p:blipFill>
          <a:blip r:embed="rId3">
            <a:alphaModFix/>
          </a:blip>
          <a:stretch>
            <a:fillRect/>
          </a:stretch>
        </p:blipFill>
        <p:spPr>
          <a:xfrm>
            <a:off x="2171700" y="1878525"/>
            <a:ext cx="5022625" cy="411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94"/>
          <p:cNvPicPr preferRelativeResize="0"/>
          <p:nvPr/>
        </p:nvPicPr>
        <p:blipFill>
          <a:blip r:embed="rId3">
            <a:alphaModFix/>
          </a:blip>
          <a:stretch>
            <a:fillRect/>
          </a:stretch>
        </p:blipFill>
        <p:spPr>
          <a:xfrm>
            <a:off x="174550" y="78575"/>
            <a:ext cx="4763701" cy="2910125"/>
          </a:xfrm>
          <a:prstGeom prst="rect">
            <a:avLst/>
          </a:prstGeom>
          <a:noFill/>
          <a:ln>
            <a:noFill/>
          </a:ln>
        </p:spPr>
      </p:pic>
      <p:pic>
        <p:nvPicPr>
          <p:cNvPr id="1039" name="Google Shape;1039;p94"/>
          <p:cNvPicPr preferRelativeResize="0"/>
          <p:nvPr/>
        </p:nvPicPr>
        <p:blipFill>
          <a:blip r:embed="rId4">
            <a:alphaModFix/>
          </a:blip>
          <a:stretch>
            <a:fillRect/>
          </a:stretch>
        </p:blipFill>
        <p:spPr>
          <a:xfrm>
            <a:off x="174550" y="2988700"/>
            <a:ext cx="4763700" cy="1304925"/>
          </a:xfrm>
          <a:prstGeom prst="rect">
            <a:avLst/>
          </a:prstGeom>
          <a:noFill/>
          <a:ln>
            <a:noFill/>
          </a:ln>
        </p:spPr>
      </p:pic>
      <p:pic>
        <p:nvPicPr>
          <p:cNvPr id="1040" name="Google Shape;1040;p94"/>
          <p:cNvPicPr preferRelativeResize="0"/>
          <p:nvPr/>
        </p:nvPicPr>
        <p:blipFill>
          <a:blip r:embed="rId5">
            <a:alphaModFix/>
          </a:blip>
          <a:stretch>
            <a:fillRect/>
          </a:stretch>
        </p:blipFill>
        <p:spPr>
          <a:xfrm>
            <a:off x="5075900" y="174525"/>
            <a:ext cx="3900951" cy="2555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pic>
        <p:nvPicPr>
          <p:cNvPr id="1045" name="Google Shape;1045;p95"/>
          <p:cNvPicPr preferRelativeResize="0"/>
          <p:nvPr/>
        </p:nvPicPr>
        <p:blipFill>
          <a:blip r:embed="rId3">
            <a:alphaModFix/>
          </a:blip>
          <a:stretch>
            <a:fillRect/>
          </a:stretch>
        </p:blipFill>
        <p:spPr>
          <a:xfrm>
            <a:off x="152400" y="152400"/>
            <a:ext cx="4438650" cy="4829175"/>
          </a:xfrm>
          <a:prstGeom prst="rect">
            <a:avLst/>
          </a:prstGeom>
          <a:noFill/>
          <a:ln>
            <a:noFill/>
          </a:ln>
        </p:spPr>
      </p:pic>
      <p:pic>
        <p:nvPicPr>
          <p:cNvPr id="1046" name="Google Shape;1046;p95"/>
          <p:cNvPicPr preferRelativeResize="0"/>
          <p:nvPr/>
        </p:nvPicPr>
        <p:blipFill>
          <a:blip r:embed="rId4">
            <a:alphaModFix/>
          </a:blip>
          <a:stretch>
            <a:fillRect/>
          </a:stretch>
        </p:blipFill>
        <p:spPr>
          <a:xfrm>
            <a:off x="4750825" y="147638"/>
            <a:ext cx="3712077"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96"/>
          <p:cNvPicPr preferRelativeResize="0"/>
          <p:nvPr/>
        </p:nvPicPr>
        <p:blipFill>
          <a:blip r:embed="rId3">
            <a:alphaModFix/>
          </a:blip>
          <a:stretch>
            <a:fillRect/>
          </a:stretch>
        </p:blipFill>
        <p:spPr>
          <a:xfrm>
            <a:off x="152400" y="152400"/>
            <a:ext cx="3906803" cy="4838700"/>
          </a:xfrm>
          <a:prstGeom prst="rect">
            <a:avLst/>
          </a:prstGeom>
          <a:noFill/>
          <a:ln>
            <a:noFill/>
          </a:ln>
        </p:spPr>
      </p:pic>
      <p:pic>
        <p:nvPicPr>
          <p:cNvPr id="1052" name="Google Shape;1052;p96"/>
          <p:cNvPicPr preferRelativeResize="0"/>
          <p:nvPr/>
        </p:nvPicPr>
        <p:blipFill>
          <a:blip r:embed="rId4">
            <a:alphaModFix/>
          </a:blip>
          <a:stretch>
            <a:fillRect/>
          </a:stretch>
        </p:blipFill>
        <p:spPr>
          <a:xfrm>
            <a:off x="4115678" y="602550"/>
            <a:ext cx="4779997" cy="34129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7"/>
          <p:cNvSpPr txBox="1"/>
          <p:nvPr>
            <p:ph type="title"/>
          </p:nvPr>
        </p:nvSpPr>
        <p:spPr>
          <a:xfrm>
            <a:off x="193625" y="1448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solidFill>
                  <a:srgbClr val="90C226"/>
                </a:solidFill>
                <a:latin typeface="Trebuchet MS"/>
                <a:ea typeface="Trebuchet MS"/>
                <a:cs typeface="Trebuchet MS"/>
                <a:sym typeface="Trebuchet MS"/>
              </a:rPr>
              <a:t>7.10.- Introducción a la clase estándar del modelo vector.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98"/>
          <p:cNvPicPr preferRelativeResize="0"/>
          <p:nvPr/>
        </p:nvPicPr>
        <p:blipFill>
          <a:blip r:embed="rId3">
            <a:alphaModFix/>
          </a:blip>
          <a:stretch>
            <a:fillRect/>
          </a:stretch>
        </p:blipFill>
        <p:spPr>
          <a:xfrm>
            <a:off x="152400" y="152400"/>
            <a:ext cx="4667250" cy="1381125"/>
          </a:xfrm>
          <a:prstGeom prst="rect">
            <a:avLst/>
          </a:prstGeom>
          <a:noFill/>
          <a:ln>
            <a:noFill/>
          </a:ln>
        </p:spPr>
      </p:pic>
      <p:pic>
        <p:nvPicPr>
          <p:cNvPr id="1063" name="Google Shape;1063;p98"/>
          <p:cNvPicPr preferRelativeResize="0"/>
          <p:nvPr/>
        </p:nvPicPr>
        <p:blipFill>
          <a:blip r:embed="rId4">
            <a:alphaModFix/>
          </a:blip>
          <a:stretch>
            <a:fillRect/>
          </a:stretch>
        </p:blipFill>
        <p:spPr>
          <a:xfrm>
            <a:off x="4957300" y="152400"/>
            <a:ext cx="3520350"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99"/>
          <p:cNvPicPr preferRelativeResize="0"/>
          <p:nvPr/>
        </p:nvPicPr>
        <p:blipFill>
          <a:blip r:embed="rId3">
            <a:alphaModFix/>
          </a:blip>
          <a:stretch>
            <a:fillRect/>
          </a:stretch>
        </p:blipFill>
        <p:spPr>
          <a:xfrm>
            <a:off x="152400" y="152400"/>
            <a:ext cx="4050821" cy="4838701"/>
          </a:xfrm>
          <a:prstGeom prst="rect">
            <a:avLst/>
          </a:prstGeom>
          <a:noFill/>
          <a:ln>
            <a:noFill/>
          </a:ln>
        </p:spPr>
      </p:pic>
      <p:pic>
        <p:nvPicPr>
          <p:cNvPr id="1069" name="Google Shape;1069;p99"/>
          <p:cNvPicPr preferRelativeResize="0"/>
          <p:nvPr/>
        </p:nvPicPr>
        <p:blipFill>
          <a:blip r:embed="rId4">
            <a:alphaModFix/>
          </a:blip>
          <a:stretch>
            <a:fillRect/>
          </a:stretch>
        </p:blipFill>
        <p:spPr>
          <a:xfrm>
            <a:off x="4458946" y="152400"/>
            <a:ext cx="4050821"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100"/>
          <p:cNvPicPr preferRelativeResize="0"/>
          <p:nvPr/>
        </p:nvPicPr>
        <p:blipFill>
          <a:blip r:embed="rId3">
            <a:alphaModFix/>
          </a:blip>
          <a:stretch>
            <a:fillRect/>
          </a:stretch>
        </p:blipFill>
        <p:spPr>
          <a:xfrm>
            <a:off x="2469563" y="152400"/>
            <a:ext cx="4905375" cy="866775"/>
          </a:xfrm>
          <a:prstGeom prst="rect">
            <a:avLst/>
          </a:prstGeom>
          <a:noFill/>
          <a:ln>
            <a:noFill/>
          </a:ln>
        </p:spPr>
      </p:pic>
      <p:pic>
        <p:nvPicPr>
          <p:cNvPr id="1075" name="Google Shape;1075;p100"/>
          <p:cNvPicPr preferRelativeResize="0"/>
          <p:nvPr/>
        </p:nvPicPr>
        <p:blipFill>
          <a:blip r:embed="rId4">
            <a:alphaModFix/>
          </a:blip>
          <a:stretch>
            <a:fillRect/>
          </a:stretch>
        </p:blipFill>
        <p:spPr>
          <a:xfrm>
            <a:off x="2502888" y="1019175"/>
            <a:ext cx="4838700" cy="3771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1"/>
          <p:cNvSpPr txBox="1"/>
          <p:nvPr>
            <p:ph type="title"/>
          </p:nvPr>
        </p:nvSpPr>
        <p:spPr>
          <a:xfrm>
            <a:off x="410450" y="575300"/>
            <a:ext cx="37044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Conclusión</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t/>
            </a:r>
            <a:endParaRPr/>
          </a:p>
        </p:txBody>
      </p:sp>
      <p:sp>
        <p:nvSpPr>
          <p:cNvPr id="1081" name="Google Shape;1081;p101"/>
          <p:cNvSpPr txBox="1"/>
          <p:nvPr>
            <p:ph idx="1" type="subTitle"/>
          </p:nvPr>
        </p:nvSpPr>
        <p:spPr>
          <a:xfrm>
            <a:off x="311300" y="1645050"/>
            <a:ext cx="3704400" cy="271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chemeClr val="lt1"/>
                </a:solidFill>
                <a:latin typeface="Merriweather"/>
                <a:ea typeface="Merriweather"/>
                <a:cs typeface="Merriweather"/>
                <a:sym typeface="Merriweather"/>
              </a:rPr>
              <a:t>En este capítulo se dio una introducción a las  estructuras de datos, explorando las librerías de C++, los ejemplos del capítulo demostraron cómo declarar una matriz y todo lo que incluye el tema de matrices .</a:t>
            </a:r>
            <a:endParaRPr sz="1400">
              <a:solidFill>
                <a:schemeClr val="lt1"/>
              </a:solidFill>
              <a:latin typeface="Merriweather"/>
              <a:ea typeface="Merriweather"/>
              <a:cs typeface="Merriweather"/>
              <a:sym typeface="Merriweather"/>
            </a:endParaRPr>
          </a:p>
          <a:p>
            <a:pPr indent="0" lvl="0" marL="0" rtl="0" algn="just">
              <a:spcBef>
                <a:spcPts val="0"/>
              </a:spcBef>
              <a:spcAft>
                <a:spcPts val="0"/>
              </a:spcAft>
              <a:buNone/>
            </a:pPr>
            <a:r>
              <a:rPr lang="es" sz="1400">
                <a:solidFill>
                  <a:schemeClr val="lt1"/>
                </a:solidFill>
                <a:latin typeface="Merriweather"/>
                <a:ea typeface="Merriweather"/>
                <a:cs typeface="Merriweather"/>
                <a:sym typeface="Merriweather"/>
              </a:rPr>
              <a:t>Hemos introducido los conceptos básicos de clases, objetos de declaraciones de control, funciones, objetos de matriz y objetos vectoriales.</a:t>
            </a:r>
            <a:endParaRPr sz="14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s" sz="1350">
                <a:solidFill>
                  <a:srgbClr val="000000"/>
                </a:solidFill>
                <a:highlight>
                  <a:srgbClr val="F5F5F5"/>
                </a:highlight>
              </a:rPr>
              <a:t> </a:t>
            </a:r>
            <a:endParaRPr sz="1400">
              <a:solidFill>
                <a:schemeClr val="lt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idx="1" type="body"/>
          </p:nvPr>
        </p:nvSpPr>
        <p:spPr>
          <a:xfrm>
            <a:off x="940063" y="1125400"/>
            <a:ext cx="3886200" cy="362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Examinemos la matriz c en la figura 7.1 más de cerca. El nombre de toda la matriz es c. Cada matriz conoce su propio tamaño, el cual se puede determinar llamando a su función de miembro de tamaño como en c.size (). Sus 12 elementos se denominan c [0] a c [11]. El valor de c [0] es-45, el valor de c [7] es 62 y el valor de c [11] es 78. Para imprimir la suma de los valores contenidos en los primeros tres elementos de la matriz c, se debe escribir: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Para dividir el valor de c [6] por 2 y asignar el resultado a la variable x, escribiríamos: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0" name="Google Shape;420;p59"/>
          <p:cNvPicPr preferRelativeResize="0"/>
          <p:nvPr/>
        </p:nvPicPr>
        <p:blipFill>
          <a:blip r:embed="rId3">
            <a:alphaModFix/>
          </a:blip>
          <a:stretch>
            <a:fillRect/>
          </a:stretch>
        </p:blipFill>
        <p:spPr>
          <a:xfrm>
            <a:off x="4952675" y="1069888"/>
            <a:ext cx="3819925" cy="3003725"/>
          </a:xfrm>
          <a:prstGeom prst="rect">
            <a:avLst/>
          </a:prstGeom>
          <a:noFill/>
          <a:ln>
            <a:noFill/>
          </a:ln>
        </p:spPr>
      </p:pic>
      <p:pic>
        <p:nvPicPr>
          <p:cNvPr id="421" name="Google Shape;421;p59"/>
          <p:cNvPicPr preferRelativeResize="0"/>
          <p:nvPr/>
        </p:nvPicPr>
        <p:blipFill>
          <a:blip r:embed="rId4">
            <a:alphaModFix/>
          </a:blip>
          <a:stretch>
            <a:fillRect/>
          </a:stretch>
        </p:blipFill>
        <p:spPr>
          <a:xfrm>
            <a:off x="1025225" y="3210900"/>
            <a:ext cx="3546775" cy="257550"/>
          </a:xfrm>
          <a:prstGeom prst="rect">
            <a:avLst/>
          </a:prstGeom>
          <a:noFill/>
          <a:ln>
            <a:noFill/>
          </a:ln>
        </p:spPr>
      </p:pic>
      <p:pic>
        <p:nvPicPr>
          <p:cNvPr id="422" name="Google Shape;422;p59"/>
          <p:cNvPicPr preferRelativeResize="0"/>
          <p:nvPr/>
        </p:nvPicPr>
        <p:blipFill>
          <a:blip r:embed="rId5">
            <a:alphaModFix/>
          </a:blip>
          <a:stretch>
            <a:fillRect/>
          </a:stretch>
        </p:blipFill>
        <p:spPr>
          <a:xfrm>
            <a:off x="1025225" y="4073600"/>
            <a:ext cx="2531025" cy="3431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idx="1" type="body"/>
          </p:nvPr>
        </p:nvSpPr>
        <p:spPr>
          <a:xfrm>
            <a:off x="1215550" y="924225"/>
            <a:ext cx="3576300" cy="35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Los corchetes que encierran un subíndice son en realidad un operador que tiene la misma precedencia que los paréntesis usados para llamar a una función.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La figura 7.2 muestra la precedencia y asociatividad de los operadores introducidos hasta ahora. Los operadores se muestran de arriba a abajo en orden decreciente de precedencia con su asociatividad y tipo.</a:t>
            </a:r>
            <a:endParaRPr/>
          </a:p>
          <a:p>
            <a:pPr indent="0" lvl="0" marL="0" rtl="0" algn="l">
              <a:spcBef>
                <a:spcPts val="1200"/>
              </a:spcBef>
              <a:spcAft>
                <a:spcPts val="1200"/>
              </a:spcAft>
              <a:buNone/>
            </a:pPr>
            <a:r>
              <a:t/>
            </a:r>
            <a:endParaRPr/>
          </a:p>
        </p:txBody>
      </p:sp>
      <p:pic>
        <p:nvPicPr>
          <p:cNvPr id="428" name="Google Shape;428;p60"/>
          <p:cNvPicPr preferRelativeResize="0"/>
          <p:nvPr/>
        </p:nvPicPr>
        <p:blipFill>
          <a:blip r:embed="rId3">
            <a:alphaModFix/>
          </a:blip>
          <a:stretch>
            <a:fillRect/>
          </a:stretch>
        </p:blipFill>
        <p:spPr>
          <a:xfrm>
            <a:off x="4741650" y="924225"/>
            <a:ext cx="4015600" cy="278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ph idx="1" type="body"/>
          </p:nvPr>
        </p:nvSpPr>
        <p:spPr>
          <a:xfrm>
            <a:off x="1034725" y="753450"/>
            <a:ext cx="6911700" cy="37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matrices ocupan espacio en la memoria. Para especificar el tipo de elementos y el número de elementos requeridos por una matriz, se usa una </a:t>
            </a:r>
            <a:r>
              <a:rPr lang="es"/>
              <a:t>declaración</a:t>
            </a:r>
            <a:r>
              <a:rPr lang="es"/>
              <a:t> de la forma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La notación &lt;type, arraySize&gt; indica que la matriz es una plantilla de clase. El compilador reserva la cantidad apropiada de memoria según el tipo de elementos y el tamaño de matriz. ArraySize debe ser un entero sin signo. Para decirle al compilador que reserve 12 elementos para la matriz de enteros c, se usa la </a:t>
            </a:r>
            <a:r>
              <a:rPr lang="es"/>
              <a:t>declaración</a:t>
            </a:r>
            <a:r>
              <a:rPr lang="es"/>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Se puede declarar que las matrices contienen valores de la mayoría de los tipos de datos. Por ejemplo, una matriz de tipo cadena se puede utilizar para almacenar cadenas de caracteres.</a:t>
            </a:r>
            <a:endParaRPr/>
          </a:p>
        </p:txBody>
      </p:sp>
      <p:pic>
        <p:nvPicPr>
          <p:cNvPr id="434" name="Google Shape;434;p61"/>
          <p:cNvPicPr preferRelativeResize="0"/>
          <p:nvPr/>
        </p:nvPicPr>
        <p:blipFill>
          <a:blip r:embed="rId3">
            <a:alphaModFix/>
          </a:blip>
          <a:stretch>
            <a:fillRect/>
          </a:stretch>
        </p:blipFill>
        <p:spPr>
          <a:xfrm>
            <a:off x="1164675" y="1418175"/>
            <a:ext cx="3457575" cy="276225"/>
          </a:xfrm>
          <a:prstGeom prst="rect">
            <a:avLst/>
          </a:prstGeom>
          <a:noFill/>
          <a:ln>
            <a:noFill/>
          </a:ln>
        </p:spPr>
      </p:pic>
      <p:pic>
        <p:nvPicPr>
          <p:cNvPr id="435" name="Google Shape;435;p61"/>
          <p:cNvPicPr preferRelativeResize="0"/>
          <p:nvPr/>
        </p:nvPicPr>
        <p:blipFill>
          <a:blip r:embed="rId4">
            <a:alphaModFix/>
          </a:blip>
          <a:stretch>
            <a:fillRect/>
          </a:stretch>
        </p:blipFill>
        <p:spPr>
          <a:xfrm>
            <a:off x="1164675" y="2915025"/>
            <a:ext cx="4781550" cy="24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7.4</a:t>
            </a:r>
            <a:endParaRPr/>
          </a:p>
        </p:txBody>
      </p:sp>
      <p:sp>
        <p:nvSpPr>
          <p:cNvPr id="441" name="Google Shape;441;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Leonardo Gallegos Vilca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nvSpPr>
        <p:spPr>
          <a:xfrm>
            <a:off x="69123" y="996546"/>
            <a:ext cx="765357" cy="656274"/>
          </a:xfrm>
          <a:prstGeom prst="rect">
            <a:avLst/>
          </a:prstGeom>
          <a:noFill/>
          <a:ln>
            <a:noFill/>
          </a:ln>
        </p:spPr>
        <p:txBody>
          <a:bodyPr anchorCtr="0" anchor="t" bIns="0" lIns="0" spcFirstLastPara="1" rIns="0" wrap="square" tIns="19100">
            <a:noAutofit/>
          </a:bodyPr>
          <a:lstStyle/>
          <a:p>
            <a:pPr indent="0" lvl="0" marL="25400" marR="12700" rtl="0" algn="ctr">
              <a:lnSpc>
                <a:spcPct val="100000"/>
              </a:lnSpc>
              <a:spcBef>
                <a:spcPts val="0"/>
              </a:spcBef>
              <a:spcAft>
                <a:spcPts val="0"/>
              </a:spcAft>
              <a:buNone/>
            </a:pPr>
            <a:r>
              <a:rPr lang="es" sz="700" u="sng">
                <a:solidFill>
                  <a:schemeClr val="hlink"/>
                </a:solidFill>
                <a:latin typeface="Arial"/>
                <a:ea typeface="Arial"/>
                <a:cs typeface="Arial"/>
                <a:sym typeface="Arial"/>
                <a:hlinkClick action="ppaction://hlinksldjump" r:id="rId3"/>
              </a:rPr>
              <a:t>Class Templates  </a:t>
            </a:r>
            <a:r>
              <a:rPr b="1" lang="es" sz="700" u="sng">
                <a:solidFill>
                  <a:schemeClr val="hlink"/>
                </a:solidFill>
                <a:latin typeface="Arial"/>
                <a:ea typeface="Arial"/>
                <a:cs typeface="Arial"/>
                <a:sym typeface="Arial"/>
                <a:hlinkClick action="ppaction://hlinksldjump" r:id="rId4"/>
              </a:rPr>
              <a:t>array </a:t>
            </a:r>
            <a:r>
              <a:rPr lang="es" sz="700" u="sng">
                <a:solidFill>
                  <a:schemeClr val="hlink"/>
                </a:solidFill>
                <a:latin typeface="Arial"/>
                <a:ea typeface="Arial"/>
                <a:cs typeface="Arial"/>
                <a:sym typeface="Arial"/>
                <a:hlinkClick action="ppaction://hlinksldjump" r:id="rId5"/>
              </a:rPr>
              <a:t>and  </a:t>
            </a:r>
            <a:r>
              <a:rPr b="1" lang="es" sz="700" u="sng">
                <a:solidFill>
                  <a:schemeClr val="hlink"/>
                </a:solidFill>
                <a:latin typeface="Arial"/>
                <a:ea typeface="Arial"/>
                <a:cs typeface="Arial"/>
                <a:sym typeface="Arial"/>
                <a:hlinkClick action="ppaction://hlinksldjump" r:id="rId6"/>
              </a:rPr>
              <a:t>vector</a:t>
            </a:r>
            <a:endParaRPr sz="700">
              <a:latin typeface="Arial"/>
              <a:ea typeface="Arial"/>
              <a:cs typeface="Arial"/>
              <a:sym typeface="Arial"/>
            </a:endParaRPr>
          </a:p>
          <a:p>
            <a:pPr indent="0" lvl="0" marL="63500" marR="50800" rtl="0" algn="ctr">
              <a:lnSpc>
                <a:spcPct val="100000"/>
              </a:lnSpc>
              <a:spcBef>
                <a:spcPts val="600"/>
              </a:spcBef>
              <a:spcAft>
                <a:spcPts val="0"/>
              </a:spcAft>
              <a:buNone/>
            </a:pPr>
            <a:r>
              <a:rPr lang="es" sz="700">
                <a:solidFill>
                  <a:srgbClr val="9898D8"/>
                </a:solidFill>
                <a:latin typeface="Arial"/>
                <a:ea typeface="Arial"/>
                <a:cs typeface="Arial"/>
                <a:sym typeface="Arial"/>
              </a:rPr>
              <a:t>Leonardo  Gallegos Vilca</a:t>
            </a:r>
            <a:endParaRPr sz="700">
              <a:latin typeface="Arial"/>
              <a:ea typeface="Arial"/>
              <a:cs typeface="Arial"/>
              <a:sym typeface="Arial"/>
            </a:endParaRPr>
          </a:p>
        </p:txBody>
      </p:sp>
      <p:sp>
        <p:nvSpPr>
          <p:cNvPr id="447" name="Google Shape;447;p63"/>
          <p:cNvSpPr txBox="1"/>
          <p:nvPr/>
        </p:nvSpPr>
        <p:spPr>
          <a:xfrm>
            <a:off x="40060" y="1780006"/>
            <a:ext cx="496475" cy="161049"/>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800" u="sng">
                <a:solidFill>
                  <a:schemeClr val="hlink"/>
                </a:solidFill>
                <a:latin typeface="Arial"/>
                <a:ea typeface="Arial"/>
                <a:cs typeface="Arial"/>
                <a:sym typeface="Arial"/>
                <a:hlinkClick action="ppaction://hlinksldjump" r:id="rId7"/>
              </a:rPr>
              <a:t>Ejemplos</a:t>
            </a:r>
            <a:endParaRPr sz="800">
              <a:latin typeface="Arial"/>
              <a:ea typeface="Arial"/>
              <a:cs typeface="Arial"/>
              <a:sym typeface="Arial"/>
            </a:endParaRPr>
          </a:p>
        </p:txBody>
      </p:sp>
      <p:sp>
        <p:nvSpPr>
          <p:cNvPr id="448" name="Google Shape;448;p63"/>
          <p:cNvSpPr/>
          <p:nvPr/>
        </p:nvSpPr>
        <p:spPr>
          <a:xfrm>
            <a:off x="6709158" y="5001433"/>
            <a:ext cx="68479" cy="48315"/>
          </a:xfrm>
          <a:custGeom>
            <a:rect b="b" l="l" r="r" t="t"/>
            <a:pathLst>
              <a:path extrusionOk="0" h="30480" w="43179">
                <a:moveTo>
                  <a:pt x="0" y="30366"/>
                </a:moveTo>
                <a:lnTo>
                  <a:pt x="43019" y="30366"/>
                </a:lnTo>
                <a:lnTo>
                  <a:pt x="43019" y="0"/>
                </a:lnTo>
                <a:lnTo>
                  <a:pt x="0" y="0"/>
                </a:lnTo>
                <a:lnTo>
                  <a:pt x="0" y="30366"/>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49" name="Google Shape;449;p63"/>
          <p:cNvSpPr/>
          <p:nvPr/>
        </p:nvSpPr>
        <p:spPr>
          <a:xfrm>
            <a:off x="6582895" y="4995153"/>
            <a:ext cx="40282" cy="60393"/>
          </a:xfrm>
          <a:custGeom>
            <a:rect b="b" l="l" r="r" t="t"/>
            <a:pathLst>
              <a:path extrusionOk="0" h="38100" w="25400">
                <a:moveTo>
                  <a:pt x="25400" y="0"/>
                </a:moveTo>
                <a:lnTo>
                  <a:pt x="0" y="19050"/>
                </a:lnTo>
                <a:lnTo>
                  <a:pt x="25400" y="38100"/>
                </a:lnTo>
                <a:lnTo>
                  <a:pt x="2540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50" name="Google Shape;450;p63"/>
          <p:cNvSpPr/>
          <p:nvPr/>
        </p:nvSpPr>
        <p:spPr>
          <a:xfrm>
            <a:off x="6864871" y="4995153"/>
            <a:ext cx="40282" cy="60393"/>
          </a:xfrm>
          <a:custGeom>
            <a:rect b="b" l="l" r="r" t="t"/>
            <a:pathLst>
              <a:path extrusionOk="0" h="38100" w="25400">
                <a:moveTo>
                  <a:pt x="0" y="0"/>
                </a:moveTo>
                <a:lnTo>
                  <a:pt x="0" y="38100"/>
                </a:lnTo>
                <a:lnTo>
                  <a:pt x="25399" y="19050"/>
                </a:lnTo>
                <a:lnTo>
                  <a:pt x="0"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451" name="Google Shape;451;p63"/>
          <p:cNvGrpSpPr/>
          <p:nvPr/>
        </p:nvGrpSpPr>
        <p:grpSpPr>
          <a:xfrm>
            <a:off x="7009641" y="4985087"/>
            <a:ext cx="322255" cy="80524"/>
            <a:chOff x="4419968" y="3144913"/>
            <a:chExt cx="203200" cy="50800"/>
          </a:xfrm>
        </p:grpSpPr>
        <p:sp>
          <p:nvSpPr>
            <p:cNvPr id="452" name="Google Shape;452;p63"/>
            <p:cNvSpPr/>
            <p:nvPr/>
          </p:nvSpPr>
          <p:spPr>
            <a:xfrm>
              <a:off x="4483137" y="3144913"/>
              <a:ext cx="64135" cy="50800"/>
            </a:xfrm>
            <a:custGeom>
              <a:rect b="b" l="l" r="r" t="t"/>
              <a:pathLst>
                <a:path extrusionOk="0" h="50800" w="64135">
                  <a:moveTo>
                    <a:pt x="0" y="50800"/>
                  </a:moveTo>
                  <a:lnTo>
                    <a:pt x="43019" y="50800"/>
                  </a:lnTo>
                  <a:lnTo>
                    <a:pt x="43019" y="20434"/>
                  </a:lnTo>
                  <a:lnTo>
                    <a:pt x="0" y="20434"/>
                  </a:lnTo>
                  <a:lnTo>
                    <a:pt x="0" y="50800"/>
                  </a:lnTo>
                  <a:close/>
                </a:path>
                <a:path extrusionOk="0" h="50800" w="64135">
                  <a:moveTo>
                    <a:pt x="10491" y="20320"/>
                  </a:moveTo>
                  <a:lnTo>
                    <a:pt x="10491" y="10160"/>
                  </a:lnTo>
                  <a:lnTo>
                    <a:pt x="53672" y="10160"/>
                  </a:lnTo>
                  <a:lnTo>
                    <a:pt x="53672" y="40640"/>
                  </a:lnTo>
                  <a:lnTo>
                    <a:pt x="43512" y="40640"/>
                  </a:lnTo>
                </a:path>
                <a:path extrusionOk="0" h="50800" w="64135">
                  <a:moveTo>
                    <a:pt x="20652" y="10160"/>
                  </a:moveTo>
                  <a:lnTo>
                    <a:pt x="20652" y="0"/>
                  </a:lnTo>
                  <a:lnTo>
                    <a:pt x="63833" y="0"/>
                  </a:lnTo>
                  <a:lnTo>
                    <a:pt x="63833" y="30480"/>
                  </a:lnTo>
                  <a:lnTo>
                    <a:pt x="53672" y="304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53" name="Google Shape;453;p63"/>
            <p:cNvSpPr/>
            <p:nvPr/>
          </p:nvSpPr>
          <p:spPr>
            <a:xfrm>
              <a:off x="44199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454" name="Google Shape;454;p63"/>
          <p:cNvGrpSpPr/>
          <p:nvPr/>
        </p:nvGrpSpPr>
        <p:grpSpPr>
          <a:xfrm>
            <a:off x="7436407" y="4985085"/>
            <a:ext cx="322255" cy="80524"/>
            <a:chOff x="4689068" y="3144912"/>
            <a:chExt cx="203200" cy="50800"/>
          </a:xfrm>
        </p:grpSpPr>
        <p:sp>
          <p:nvSpPr>
            <p:cNvPr id="455" name="Google Shape;455;p63"/>
            <p:cNvSpPr/>
            <p:nvPr/>
          </p:nvSpPr>
          <p:spPr>
            <a:xfrm>
              <a:off x="4777969" y="3157613"/>
              <a:ext cx="38100" cy="0"/>
            </a:xfrm>
            <a:custGeom>
              <a:rect b="b" l="l" r="r" t="t"/>
              <a:pathLst>
                <a:path extrusionOk="0" h="120000" w="38100">
                  <a:moveTo>
                    <a:pt x="0" y="0"/>
                  </a:moveTo>
                  <a:lnTo>
                    <a:pt x="38101" y="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56" name="Google Shape;456;p63"/>
            <p:cNvSpPr/>
            <p:nvPr/>
          </p:nvSpPr>
          <p:spPr>
            <a:xfrm>
              <a:off x="4689068"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57" name="Google Shape;457;p63"/>
            <p:cNvSpPr/>
            <p:nvPr/>
          </p:nvSpPr>
          <p:spPr>
            <a:xfrm>
              <a:off x="4765269" y="3144912"/>
              <a:ext cx="50800" cy="50800"/>
            </a:xfrm>
            <a:custGeom>
              <a:rect b="b" l="l" r="r" t="t"/>
              <a:pathLst>
                <a:path extrusionOk="0" h="50800" w="50800">
                  <a:moveTo>
                    <a:pt x="0" y="0"/>
                  </a:moveTo>
                  <a:lnTo>
                    <a:pt x="38100" y="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458" name="Google Shape;458;p63"/>
          <p:cNvGrpSpPr/>
          <p:nvPr/>
        </p:nvGrpSpPr>
        <p:grpSpPr>
          <a:xfrm>
            <a:off x="7710189" y="4985000"/>
            <a:ext cx="322255" cy="80525"/>
            <a:chOff x="4958156" y="3144912"/>
            <a:chExt cx="203200" cy="50801"/>
          </a:xfrm>
        </p:grpSpPr>
        <p:sp>
          <p:nvSpPr>
            <p:cNvPr id="459" name="Google Shape;459;p63"/>
            <p:cNvSpPr/>
            <p:nvPr/>
          </p:nvSpPr>
          <p:spPr>
            <a:xfrm>
              <a:off x="5034357" y="3144912"/>
              <a:ext cx="50800" cy="25400"/>
            </a:xfrm>
            <a:custGeom>
              <a:rect b="b" l="l" r="r" t="t"/>
              <a:pathLst>
                <a:path extrusionOk="0" h="25400" w="50800">
                  <a:moveTo>
                    <a:pt x="0" y="0"/>
                  </a:moveTo>
                  <a:lnTo>
                    <a:pt x="38100" y="0"/>
                  </a:lnTo>
                </a:path>
                <a:path extrusionOk="0" h="25400" w="50800">
                  <a:moveTo>
                    <a:pt x="12700" y="12700"/>
                  </a:moveTo>
                  <a:lnTo>
                    <a:pt x="50801" y="12700"/>
                  </a:lnTo>
                </a:path>
                <a:path extrusionOk="0" h="25400" w="50800">
                  <a:moveTo>
                    <a:pt x="12700" y="25400"/>
                  </a:moveTo>
                  <a:lnTo>
                    <a:pt x="50801" y="254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60" name="Google Shape;460;p63"/>
            <p:cNvSpPr/>
            <p:nvPr/>
          </p:nvSpPr>
          <p:spPr>
            <a:xfrm>
              <a:off x="4958156" y="3151263"/>
              <a:ext cx="203200" cy="38100"/>
            </a:xfrm>
            <a:custGeom>
              <a:rect b="b" l="l" r="r" t="t"/>
              <a:pathLst>
                <a:path extrusionOk="0" h="38100" w="203200">
                  <a:moveTo>
                    <a:pt x="25400" y="0"/>
                  </a:moveTo>
                  <a:lnTo>
                    <a:pt x="0" y="19050"/>
                  </a:lnTo>
                  <a:lnTo>
                    <a:pt x="25400" y="38100"/>
                  </a:lnTo>
                  <a:lnTo>
                    <a:pt x="25400" y="0"/>
                  </a:lnTo>
                  <a:close/>
                </a:path>
                <a:path extrusionOk="0" h="38100" w="203200">
                  <a:moveTo>
                    <a:pt x="177802" y="0"/>
                  </a:moveTo>
                  <a:lnTo>
                    <a:pt x="177802" y="38100"/>
                  </a:lnTo>
                  <a:lnTo>
                    <a:pt x="203202" y="19050"/>
                  </a:lnTo>
                  <a:lnTo>
                    <a:pt x="177802" y="0"/>
                  </a:lnTo>
                  <a:close/>
                </a:path>
              </a:pathLst>
            </a:custGeom>
            <a:solidFill>
              <a:srgbClr val="D6D6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61" name="Google Shape;461;p63"/>
            <p:cNvSpPr/>
            <p:nvPr/>
          </p:nvSpPr>
          <p:spPr>
            <a:xfrm>
              <a:off x="5034357" y="3183013"/>
              <a:ext cx="50800" cy="12700"/>
            </a:xfrm>
            <a:custGeom>
              <a:rect b="b" l="l" r="r" t="t"/>
              <a:pathLst>
                <a:path extrusionOk="0" h="12700" w="50800">
                  <a:moveTo>
                    <a:pt x="0" y="0"/>
                  </a:moveTo>
                  <a:lnTo>
                    <a:pt x="38100" y="0"/>
                  </a:lnTo>
                </a:path>
                <a:path extrusionOk="0" h="12700" w="50800">
                  <a:moveTo>
                    <a:pt x="12700" y="12699"/>
                  </a:moveTo>
                  <a:lnTo>
                    <a:pt x="50801" y="12699"/>
                  </a:lnTo>
                </a:path>
              </a:pathLst>
            </a:custGeom>
            <a:noFill/>
            <a:ln cap="flat" cmpd="sng" w="9525">
              <a:solidFill>
                <a:srgbClr val="D6D6E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462" name="Google Shape;462;p63"/>
          <p:cNvSpPr/>
          <p:nvPr/>
        </p:nvSpPr>
        <p:spPr>
          <a:xfrm>
            <a:off x="8410769" y="4985087"/>
            <a:ext cx="80564" cy="80524"/>
          </a:xfrm>
          <a:custGeom>
            <a:rect b="b" l="l" r="r" t="t"/>
            <a:pathLst>
              <a:path extrusionOk="0" h="50800" w="50800">
                <a:moveTo>
                  <a:pt x="0" y="0"/>
                </a:moveTo>
                <a:lnTo>
                  <a:pt x="38100" y="0"/>
                </a:lnTo>
              </a:path>
              <a:path extrusionOk="0" h="50800" w="50800">
                <a:moveTo>
                  <a:pt x="12700" y="12700"/>
                </a:moveTo>
                <a:lnTo>
                  <a:pt x="50801" y="12700"/>
                </a:lnTo>
              </a:path>
              <a:path extrusionOk="0" h="50800" w="50800">
                <a:moveTo>
                  <a:pt x="12700" y="25400"/>
                </a:moveTo>
                <a:lnTo>
                  <a:pt x="50801" y="25400"/>
                </a:lnTo>
              </a:path>
              <a:path extrusionOk="0" h="50800" w="50800">
                <a:moveTo>
                  <a:pt x="0" y="38100"/>
                </a:moveTo>
                <a:lnTo>
                  <a:pt x="38100" y="38100"/>
                </a:lnTo>
              </a:path>
              <a:path extrusionOk="0" h="50800" w="50800">
                <a:moveTo>
                  <a:pt x="12700" y="50800"/>
                </a:moveTo>
                <a:lnTo>
                  <a:pt x="50801" y="5080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nvGrpSpPr>
          <p:cNvPr id="463" name="Google Shape;463;p63"/>
          <p:cNvGrpSpPr/>
          <p:nvPr/>
        </p:nvGrpSpPr>
        <p:grpSpPr>
          <a:xfrm>
            <a:off x="8692500" y="4985087"/>
            <a:ext cx="370592" cy="80524"/>
            <a:chOff x="5481104" y="3144913"/>
            <a:chExt cx="233679" cy="50800"/>
          </a:xfrm>
        </p:grpSpPr>
        <p:sp>
          <p:nvSpPr>
            <p:cNvPr id="464" name="Google Shape;464;p63"/>
            <p:cNvSpPr/>
            <p:nvPr/>
          </p:nvSpPr>
          <p:spPr>
            <a:xfrm>
              <a:off x="5603025" y="3175393"/>
              <a:ext cx="20320" cy="20320"/>
            </a:xfrm>
            <a:custGeom>
              <a:rect b="b" l="l" r="r" t="t"/>
              <a:pathLst>
                <a:path extrusionOk="0" h="20319" w="20320">
                  <a:moveTo>
                    <a:pt x="0" y="0"/>
                  </a:moveTo>
                  <a:lnTo>
                    <a:pt x="20321" y="2032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65" name="Google Shape;465;p63"/>
            <p:cNvSpPr/>
            <p:nvPr/>
          </p:nvSpPr>
          <p:spPr>
            <a:xfrm>
              <a:off x="5575961" y="3148898"/>
              <a:ext cx="30480" cy="30480"/>
            </a:xfrm>
            <a:custGeom>
              <a:rect b="b" l="l" r="r" t="t"/>
              <a:pathLst>
                <a:path extrusionOk="0" h="30480" w="30479">
                  <a:moveTo>
                    <a:pt x="30367" y="15183"/>
                  </a:moveTo>
                  <a:lnTo>
                    <a:pt x="30367" y="6797"/>
                  </a:lnTo>
                  <a:lnTo>
                    <a:pt x="23568" y="0"/>
                  </a:lnTo>
                  <a:lnTo>
                    <a:pt x="15183" y="0"/>
                  </a:lnTo>
                  <a:lnTo>
                    <a:pt x="6797" y="0"/>
                  </a:lnTo>
                  <a:lnTo>
                    <a:pt x="0" y="6797"/>
                  </a:lnTo>
                  <a:lnTo>
                    <a:pt x="0" y="15183"/>
                  </a:lnTo>
                  <a:lnTo>
                    <a:pt x="0" y="23568"/>
                  </a:lnTo>
                  <a:lnTo>
                    <a:pt x="6797" y="30366"/>
                  </a:lnTo>
                  <a:lnTo>
                    <a:pt x="15183" y="30366"/>
                  </a:lnTo>
                  <a:lnTo>
                    <a:pt x="23568" y="30366"/>
                  </a:lnTo>
                  <a:lnTo>
                    <a:pt x="30367" y="23568"/>
                  </a:lnTo>
                  <a:lnTo>
                    <a:pt x="30367" y="15183"/>
                  </a:lnTo>
                  <a:close/>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66" name="Google Shape;466;p63"/>
            <p:cNvSpPr/>
            <p:nvPr/>
          </p:nvSpPr>
          <p:spPr>
            <a:xfrm>
              <a:off x="5481104" y="3144913"/>
              <a:ext cx="233679" cy="50800"/>
            </a:xfrm>
            <a:custGeom>
              <a:rect b="b" l="l" r="r" t="t"/>
              <a:pathLst>
                <a:path extrusionOk="0" h="50800" w="233679">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extrusionOk="0" h="50800" w="233679">
                  <a:moveTo>
                    <a:pt x="30480" y="17780"/>
                  </a:moveTo>
                  <a:lnTo>
                    <a:pt x="15240" y="30480"/>
                  </a:lnTo>
                  <a:lnTo>
                    <a:pt x="0" y="17780"/>
                  </a:lnTo>
                </a:path>
                <a:path extrusionOk="0" h="50800" w="233679">
                  <a:moveTo>
                    <a:pt x="193042" y="50800"/>
                  </a:moveTo>
                  <a:lnTo>
                    <a:pt x="183180" y="48796"/>
                  </a:lnTo>
                  <a:lnTo>
                    <a:pt x="175103" y="43339"/>
                  </a:lnTo>
                  <a:lnTo>
                    <a:pt x="169646" y="35262"/>
                  </a:lnTo>
                  <a:lnTo>
                    <a:pt x="167642" y="25400"/>
                  </a:lnTo>
                  <a:lnTo>
                    <a:pt x="169646" y="15537"/>
                  </a:lnTo>
                  <a:lnTo>
                    <a:pt x="175103" y="7461"/>
                  </a:lnTo>
                  <a:lnTo>
                    <a:pt x="183180" y="2004"/>
                  </a:lnTo>
                  <a:lnTo>
                    <a:pt x="193042" y="0"/>
                  </a:lnTo>
                  <a:lnTo>
                    <a:pt x="202904" y="2004"/>
                  </a:lnTo>
                  <a:lnTo>
                    <a:pt x="210981" y="7461"/>
                  </a:lnTo>
                  <a:lnTo>
                    <a:pt x="216438" y="15537"/>
                  </a:lnTo>
                  <a:lnTo>
                    <a:pt x="218442" y="25400"/>
                  </a:lnTo>
                </a:path>
                <a:path extrusionOk="0" h="50800" w="233679">
                  <a:moveTo>
                    <a:pt x="233682" y="17780"/>
                  </a:moveTo>
                  <a:lnTo>
                    <a:pt x="218442" y="30480"/>
                  </a:lnTo>
                  <a:lnTo>
                    <a:pt x="203202" y="17780"/>
                  </a:lnTo>
                </a:path>
              </a:pathLst>
            </a:custGeom>
            <a:noFill/>
            <a:ln cap="flat" cmpd="sng" w="9525">
              <a:solidFill>
                <a:srgbClr val="ADAD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grpSp>
        <p:nvGrpSpPr>
          <p:cNvPr id="467" name="Google Shape;467;p63"/>
          <p:cNvGrpSpPr/>
          <p:nvPr/>
        </p:nvGrpSpPr>
        <p:grpSpPr>
          <a:xfrm>
            <a:off x="0" y="0"/>
            <a:ext cx="9135580" cy="902881"/>
            <a:chOff x="0" y="0"/>
            <a:chExt cx="5760491" cy="569595"/>
          </a:xfrm>
        </p:grpSpPr>
        <p:sp>
          <p:nvSpPr>
            <p:cNvPr id="468" name="Google Shape;468;p63"/>
            <p:cNvSpPr/>
            <p:nvPr/>
          </p:nvSpPr>
          <p:spPr>
            <a:xfrm>
              <a:off x="569366" y="0"/>
              <a:ext cx="5191125" cy="569595"/>
            </a:xfrm>
            <a:custGeom>
              <a:rect b="b" l="l" r="r" t="t"/>
              <a:pathLst>
                <a:path extrusionOk="0" h="569595" w="5191125">
                  <a:moveTo>
                    <a:pt x="0" y="569366"/>
                  </a:moveTo>
                  <a:lnTo>
                    <a:pt x="5190629" y="569366"/>
                  </a:lnTo>
                  <a:lnTo>
                    <a:pt x="5190629" y="0"/>
                  </a:lnTo>
                  <a:lnTo>
                    <a:pt x="0" y="0"/>
                  </a:lnTo>
                  <a:lnTo>
                    <a:pt x="0" y="569366"/>
                  </a:lnTo>
                  <a:close/>
                </a:path>
              </a:pathLst>
            </a:custGeom>
            <a:solidFill>
              <a:srgbClr val="3333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69" name="Google Shape;469;p63"/>
            <p:cNvSpPr/>
            <p:nvPr/>
          </p:nvSpPr>
          <p:spPr>
            <a:xfrm>
              <a:off x="0" y="0"/>
              <a:ext cx="569595" cy="569595"/>
            </a:xfrm>
            <a:custGeom>
              <a:rect b="b" l="l" r="r" t="t"/>
              <a:pathLst>
                <a:path extrusionOk="0" h="569595" w="569595">
                  <a:moveTo>
                    <a:pt x="569366" y="0"/>
                  </a:moveTo>
                  <a:lnTo>
                    <a:pt x="0" y="0"/>
                  </a:lnTo>
                  <a:lnTo>
                    <a:pt x="0" y="569366"/>
                  </a:lnTo>
                  <a:lnTo>
                    <a:pt x="569366" y="569366"/>
                  </a:lnTo>
                  <a:lnTo>
                    <a:pt x="569366" y="0"/>
                  </a:lnTo>
                  <a:close/>
                </a:path>
              </a:pathLst>
            </a:custGeom>
            <a:solidFill>
              <a:srgbClr val="2626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grpSp>
      <p:sp>
        <p:nvSpPr>
          <p:cNvPr id="470" name="Google Shape;470;p63"/>
          <p:cNvSpPr/>
          <p:nvPr/>
        </p:nvSpPr>
        <p:spPr>
          <a:xfrm>
            <a:off x="131720" y="131691"/>
            <a:ext cx="639461" cy="639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900"/>
          </a:p>
        </p:txBody>
      </p:sp>
      <p:sp>
        <p:nvSpPr>
          <p:cNvPr id="471" name="Google Shape;471;p63"/>
          <p:cNvSpPr txBox="1"/>
          <p:nvPr/>
        </p:nvSpPr>
        <p:spPr>
          <a:xfrm>
            <a:off x="1188417" y="1788849"/>
            <a:ext cx="7661625" cy="573737"/>
          </a:xfrm>
          <a:prstGeom prst="rect">
            <a:avLst/>
          </a:prstGeom>
          <a:solidFill>
            <a:srgbClr val="3333B2"/>
          </a:solidFill>
          <a:ln>
            <a:noFill/>
          </a:ln>
        </p:spPr>
        <p:txBody>
          <a:bodyPr anchorCtr="0" anchor="t" bIns="0" lIns="0" spcFirstLastPara="1" rIns="0" wrap="square" tIns="97625">
            <a:noAutofit/>
          </a:bodyPr>
          <a:lstStyle/>
          <a:p>
            <a:pPr indent="0" lvl="0" marL="0" marR="0" rtl="0" algn="ctr">
              <a:lnSpc>
                <a:spcPct val="100000"/>
              </a:lnSpc>
              <a:spcBef>
                <a:spcPts val="0"/>
              </a:spcBef>
              <a:spcAft>
                <a:spcPts val="0"/>
              </a:spcAft>
              <a:buNone/>
            </a:pPr>
            <a:r>
              <a:rPr lang="es" sz="2100">
                <a:solidFill>
                  <a:srgbClr val="FFFFFF"/>
                </a:solidFill>
                <a:latin typeface="Arial"/>
                <a:ea typeface="Arial"/>
                <a:cs typeface="Arial"/>
                <a:sym typeface="Arial"/>
              </a:rPr>
              <a:t>Class Templates </a:t>
            </a:r>
            <a:r>
              <a:rPr b="1" lang="es" sz="2100">
                <a:solidFill>
                  <a:srgbClr val="FFFFFF"/>
                </a:solidFill>
                <a:latin typeface="Arial"/>
                <a:ea typeface="Arial"/>
                <a:cs typeface="Arial"/>
                <a:sym typeface="Arial"/>
              </a:rPr>
              <a:t>array </a:t>
            </a:r>
            <a:r>
              <a:rPr lang="es" sz="2100">
                <a:solidFill>
                  <a:srgbClr val="FFFFFF"/>
                </a:solidFill>
                <a:latin typeface="Arial"/>
                <a:ea typeface="Arial"/>
                <a:cs typeface="Arial"/>
                <a:sym typeface="Arial"/>
              </a:rPr>
              <a:t>and </a:t>
            </a:r>
            <a:r>
              <a:rPr b="1" lang="es" sz="2100">
                <a:solidFill>
                  <a:srgbClr val="FFFFFF"/>
                </a:solidFill>
                <a:latin typeface="Arial"/>
                <a:ea typeface="Arial"/>
                <a:cs typeface="Arial"/>
                <a:sym typeface="Arial"/>
              </a:rPr>
              <a:t>vector</a:t>
            </a:r>
            <a:endParaRPr sz="2100">
              <a:latin typeface="Arial"/>
              <a:ea typeface="Arial"/>
              <a:cs typeface="Arial"/>
              <a:sym typeface="Arial"/>
            </a:endParaRPr>
          </a:p>
        </p:txBody>
      </p:sp>
      <p:sp>
        <p:nvSpPr>
          <p:cNvPr id="472" name="Google Shape;472;p63"/>
          <p:cNvSpPr txBox="1"/>
          <p:nvPr/>
        </p:nvSpPr>
        <p:spPr>
          <a:xfrm>
            <a:off x="3917095" y="2660579"/>
            <a:ext cx="2204429" cy="257678"/>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1400">
                <a:latin typeface="Arial"/>
                <a:ea typeface="Arial"/>
                <a:cs typeface="Arial"/>
                <a:sym typeface="Arial"/>
              </a:rPr>
              <a:t>Leonardo Gallegos Vilca</a:t>
            </a:r>
            <a:endParaRPr sz="1400">
              <a:latin typeface="Arial"/>
              <a:ea typeface="Arial"/>
              <a:cs typeface="Arial"/>
              <a:sym typeface="Arial"/>
            </a:endParaRPr>
          </a:p>
        </p:txBody>
      </p:sp>
      <p:sp>
        <p:nvSpPr>
          <p:cNvPr id="473" name="Google Shape;473;p63"/>
          <p:cNvSpPr txBox="1"/>
          <p:nvPr/>
        </p:nvSpPr>
        <p:spPr>
          <a:xfrm>
            <a:off x="3758847" y="3194814"/>
            <a:ext cx="2520642" cy="329144"/>
          </a:xfrm>
          <a:prstGeom prst="rect">
            <a:avLst/>
          </a:prstGeom>
          <a:noFill/>
          <a:ln>
            <a:noFill/>
          </a:ln>
        </p:spPr>
        <p:txBody>
          <a:bodyPr anchorCtr="0" anchor="t" bIns="0" lIns="0" spcFirstLastPara="1" rIns="0" wrap="square" tIns="19100">
            <a:noAutofit/>
          </a:bodyPr>
          <a:lstStyle/>
          <a:p>
            <a:pPr indent="38100" lvl="0" marL="25400" marR="12700" rtl="0" algn="l">
              <a:lnSpc>
                <a:spcPct val="100000"/>
              </a:lnSpc>
              <a:spcBef>
                <a:spcPts val="0"/>
              </a:spcBef>
              <a:spcAft>
                <a:spcPts val="0"/>
              </a:spcAft>
              <a:buNone/>
            </a:pPr>
            <a:r>
              <a:rPr lang="es" sz="1000">
                <a:latin typeface="Arial"/>
                <a:ea typeface="Arial"/>
                <a:cs typeface="Arial"/>
                <a:sym typeface="Arial"/>
              </a:rPr>
              <a:t>Escuela de Ciencias de la Computación,  Universidad Católica San Pablo, Arequipa</a:t>
            </a:r>
            <a:endParaRPr sz="1000">
              <a:latin typeface="Arial"/>
              <a:ea typeface="Arial"/>
              <a:cs typeface="Arial"/>
              <a:sym typeface="Arial"/>
            </a:endParaRPr>
          </a:p>
        </p:txBody>
      </p:sp>
      <p:sp>
        <p:nvSpPr>
          <p:cNvPr id="474" name="Google Shape;474;p63"/>
          <p:cNvSpPr txBox="1"/>
          <p:nvPr/>
        </p:nvSpPr>
        <p:spPr>
          <a:xfrm>
            <a:off x="4055605" y="3782205"/>
            <a:ext cx="1927491" cy="257678"/>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1400">
                <a:latin typeface="Arial"/>
                <a:ea typeface="Arial"/>
                <a:cs typeface="Arial"/>
                <a:sym typeface="Arial"/>
              </a:rPr>
              <a:t>18 de enero de 2021</a:t>
            </a:r>
            <a:endParaRPr sz="1400">
              <a:latin typeface="Arial"/>
              <a:ea typeface="Arial"/>
              <a:cs typeface="Arial"/>
              <a:sym typeface="Arial"/>
            </a:endParaRPr>
          </a:p>
        </p:txBody>
      </p:sp>
      <p:sp>
        <p:nvSpPr>
          <p:cNvPr id="475" name="Google Shape;475;p63"/>
          <p:cNvSpPr txBox="1"/>
          <p:nvPr/>
        </p:nvSpPr>
        <p:spPr>
          <a:xfrm>
            <a:off x="1168276" y="4889673"/>
            <a:ext cx="2554882" cy="185205"/>
          </a:xfrm>
          <a:prstGeom prst="rect">
            <a:avLst/>
          </a:prstGeom>
          <a:noFill/>
          <a:ln>
            <a:noFill/>
          </a:ln>
        </p:spPr>
        <p:txBody>
          <a:bodyPr anchorCtr="0" anchor="t" bIns="0" lIns="0" spcFirstLastPara="1" rIns="0" wrap="square" tIns="19100">
            <a:noAutofit/>
          </a:bodyPr>
          <a:lstStyle/>
          <a:p>
            <a:pPr indent="0" lvl="0" marL="25400" marR="0" rtl="0" algn="l">
              <a:lnSpc>
                <a:spcPct val="100000"/>
              </a:lnSpc>
              <a:spcBef>
                <a:spcPts val="0"/>
              </a:spcBef>
              <a:spcAft>
                <a:spcPts val="0"/>
              </a:spcAft>
              <a:buNone/>
            </a:pPr>
            <a:r>
              <a:rPr lang="es" sz="1000">
                <a:latin typeface="Arial"/>
                <a:ea typeface="Arial"/>
                <a:cs typeface="Arial"/>
                <a:sym typeface="Arial"/>
              </a:rPr>
              <a:t>Contacto: </a:t>
            </a:r>
            <a:r>
              <a:rPr lang="es" sz="1000" u="sng">
                <a:solidFill>
                  <a:schemeClr val="hlink"/>
                </a:solidFill>
                <a:latin typeface="Verdana"/>
                <a:ea typeface="Verdana"/>
                <a:cs typeface="Verdana"/>
                <a:sym typeface="Verdana"/>
                <a:hlinkClick r:id="rId9"/>
              </a:rPr>
              <a:t>renzo.gallegos@ucsp.edu.pe</a:t>
            </a:r>
            <a:endParaRPr sz="1000">
              <a:latin typeface="Verdana"/>
              <a:ea typeface="Verdana"/>
              <a:cs typeface="Verdana"/>
              <a:sym typeface="Verdana"/>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